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Sue Ellen Francisco"/>
      <p:regular r:id="rId27"/>
    </p:embeddedFont>
    <p:embeddedFont>
      <p:font typeface="Muli Regular"/>
      <p:regular r:id="rId28"/>
      <p:bold r:id="rId29"/>
      <p:italic r:id="rId30"/>
      <p:boldItalic r:id="rId31"/>
    </p:embeddedFont>
    <p:embeddedFont>
      <p:font typeface="Poppins"/>
      <p:regular r:id="rId32"/>
      <p:bold r:id="rId33"/>
      <p:italic r:id="rId34"/>
      <p:boldItalic r:id="rId35"/>
    </p:embeddedFont>
    <p:embeddedFont>
      <p:font typeface="Homemade Apple"/>
      <p:regular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uliRegular-regular.fntdata"/><Relationship Id="rId27" Type="http://schemas.openxmlformats.org/officeDocument/2006/relationships/font" Target="fonts/SueEllenFrancisc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uliRegular-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uliRegular-boldItalic.fntdata"/><Relationship Id="rId30" Type="http://schemas.openxmlformats.org/officeDocument/2006/relationships/font" Target="fonts/MuliRegular-italic.fntdata"/><Relationship Id="rId11" Type="http://schemas.openxmlformats.org/officeDocument/2006/relationships/slide" Target="slides/slide6.xml"/><Relationship Id="rId33" Type="http://schemas.openxmlformats.org/officeDocument/2006/relationships/font" Target="fonts/Poppins-bold.fntdata"/><Relationship Id="rId10" Type="http://schemas.openxmlformats.org/officeDocument/2006/relationships/slide" Target="slides/slide5.xml"/><Relationship Id="rId32" Type="http://schemas.openxmlformats.org/officeDocument/2006/relationships/font" Target="fonts/Poppins-regular.fntdata"/><Relationship Id="rId13" Type="http://schemas.openxmlformats.org/officeDocument/2006/relationships/slide" Target="slides/slide8.xml"/><Relationship Id="rId35" Type="http://schemas.openxmlformats.org/officeDocument/2006/relationships/font" Target="fonts/Poppins-boldItalic.fntdata"/><Relationship Id="rId12" Type="http://schemas.openxmlformats.org/officeDocument/2006/relationships/slide" Target="slides/slide7.xml"/><Relationship Id="rId34" Type="http://schemas.openxmlformats.org/officeDocument/2006/relationships/font" Target="fonts/Poppins-italic.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HomemadeApple-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8" name="Shape 428"/>
        <p:cNvGrpSpPr/>
        <p:nvPr/>
      </p:nvGrpSpPr>
      <p:grpSpPr>
        <a:xfrm>
          <a:off x="0" y="0"/>
          <a:ext cx="0" cy="0"/>
          <a:chOff x="0" y="0"/>
          <a:chExt cx="0" cy="0"/>
        </a:xfrm>
      </p:grpSpPr>
      <p:sp>
        <p:nvSpPr>
          <p:cNvPr id="429" name="Google Shape;429;g722904e3da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722904e3da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4" name="Shape 434"/>
        <p:cNvGrpSpPr/>
        <p:nvPr/>
      </p:nvGrpSpPr>
      <p:grpSpPr>
        <a:xfrm>
          <a:off x="0" y="0"/>
          <a:ext cx="0" cy="0"/>
          <a:chOff x="0" y="0"/>
          <a:chExt cx="0" cy="0"/>
        </a:xfrm>
      </p:grpSpPr>
      <p:sp>
        <p:nvSpPr>
          <p:cNvPr id="435" name="Google Shape;435;g722904e3da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722904e3da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Google Shape;441;g722904e3da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722904e3d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5" name="Shape 445"/>
        <p:cNvGrpSpPr/>
        <p:nvPr/>
      </p:nvGrpSpPr>
      <p:grpSpPr>
        <a:xfrm>
          <a:off x="0" y="0"/>
          <a:ext cx="0" cy="0"/>
          <a:chOff x="0" y="0"/>
          <a:chExt cx="0" cy="0"/>
        </a:xfrm>
      </p:grpSpPr>
      <p:sp>
        <p:nvSpPr>
          <p:cNvPr id="446" name="Google Shape;446;g722904e3da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722904e3da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1" name="Shape 451"/>
        <p:cNvGrpSpPr/>
        <p:nvPr/>
      </p:nvGrpSpPr>
      <p:grpSpPr>
        <a:xfrm>
          <a:off x="0" y="0"/>
          <a:ext cx="0" cy="0"/>
          <a:chOff x="0" y="0"/>
          <a:chExt cx="0" cy="0"/>
        </a:xfrm>
      </p:grpSpPr>
      <p:sp>
        <p:nvSpPr>
          <p:cNvPr id="452" name="Google Shape;452;g722904e3da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722904e3da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6" name="Shape 456"/>
        <p:cNvGrpSpPr/>
        <p:nvPr/>
      </p:nvGrpSpPr>
      <p:grpSpPr>
        <a:xfrm>
          <a:off x="0" y="0"/>
          <a:ext cx="0" cy="0"/>
          <a:chOff x="0" y="0"/>
          <a:chExt cx="0" cy="0"/>
        </a:xfrm>
      </p:grpSpPr>
      <p:sp>
        <p:nvSpPr>
          <p:cNvPr id="457" name="Google Shape;457;g722904e3d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722904e3d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2" name="Shape 462"/>
        <p:cNvGrpSpPr/>
        <p:nvPr/>
      </p:nvGrpSpPr>
      <p:grpSpPr>
        <a:xfrm>
          <a:off x="0" y="0"/>
          <a:ext cx="0" cy="0"/>
          <a:chOff x="0" y="0"/>
          <a:chExt cx="0" cy="0"/>
        </a:xfrm>
      </p:grpSpPr>
      <p:sp>
        <p:nvSpPr>
          <p:cNvPr id="463" name="Google Shape;463;g722904e3da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722904e3da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8" name="Shape 468"/>
        <p:cNvGrpSpPr/>
        <p:nvPr/>
      </p:nvGrpSpPr>
      <p:grpSpPr>
        <a:xfrm>
          <a:off x="0" y="0"/>
          <a:ext cx="0" cy="0"/>
          <a:chOff x="0" y="0"/>
          <a:chExt cx="0" cy="0"/>
        </a:xfrm>
      </p:grpSpPr>
      <p:sp>
        <p:nvSpPr>
          <p:cNvPr id="469" name="Google Shape;469;g722904e3da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722904e3da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4" name="Shape 474"/>
        <p:cNvGrpSpPr/>
        <p:nvPr/>
      </p:nvGrpSpPr>
      <p:grpSpPr>
        <a:xfrm>
          <a:off x="0" y="0"/>
          <a:ext cx="0" cy="0"/>
          <a:chOff x="0" y="0"/>
          <a:chExt cx="0" cy="0"/>
        </a:xfrm>
      </p:grpSpPr>
      <p:sp>
        <p:nvSpPr>
          <p:cNvPr id="475" name="Google Shape;475;g722904e3da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722904e3da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0" name="Shape 480"/>
        <p:cNvGrpSpPr/>
        <p:nvPr/>
      </p:nvGrpSpPr>
      <p:grpSpPr>
        <a:xfrm>
          <a:off x="0" y="0"/>
          <a:ext cx="0" cy="0"/>
          <a:chOff x="0" y="0"/>
          <a:chExt cx="0" cy="0"/>
        </a:xfrm>
      </p:grpSpPr>
      <p:sp>
        <p:nvSpPr>
          <p:cNvPr id="481" name="Google Shape;481;g722904e3da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722904e3da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g72151cb6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72151cb6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6" name="Shape 486"/>
        <p:cNvGrpSpPr/>
        <p:nvPr/>
      </p:nvGrpSpPr>
      <p:grpSpPr>
        <a:xfrm>
          <a:off x="0" y="0"/>
          <a:ext cx="0" cy="0"/>
          <a:chOff x="0" y="0"/>
          <a:chExt cx="0" cy="0"/>
        </a:xfrm>
      </p:grpSpPr>
      <p:sp>
        <p:nvSpPr>
          <p:cNvPr id="487" name="Google Shape;487;g722904e3da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722904e3da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2" name="Shape 492"/>
        <p:cNvGrpSpPr/>
        <p:nvPr/>
      </p:nvGrpSpPr>
      <p:grpSpPr>
        <a:xfrm>
          <a:off x="0" y="0"/>
          <a:ext cx="0" cy="0"/>
          <a:chOff x="0" y="0"/>
          <a:chExt cx="0" cy="0"/>
        </a:xfrm>
      </p:grpSpPr>
      <p:sp>
        <p:nvSpPr>
          <p:cNvPr id="493" name="Google Shape;493;g722904e3da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722904e3da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72151cb6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72151cb6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g72151cb658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72151cb658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7218d20642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7218d20642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722904e3d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722904e3d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0" name="Shape 410"/>
        <p:cNvGrpSpPr/>
        <p:nvPr/>
      </p:nvGrpSpPr>
      <p:grpSpPr>
        <a:xfrm>
          <a:off x="0" y="0"/>
          <a:ext cx="0" cy="0"/>
          <a:chOff x="0" y="0"/>
          <a:chExt cx="0" cy="0"/>
        </a:xfrm>
      </p:grpSpPr>
      <p:sp>
        <p:nvSpPr>
          <p:cNvPr id="411" name="Google Shape;411;g722904e3d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722904e3d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7" name="Shape 417"/>
        <p:cNvGrpSpPr/>
        <p:nvPr/>
      </p:nvGrpSpPr>
      <p:grpSpPr>
        <a:xfrm>
          <a:off x="0" y="0"/>
          <a:ext cx="0" cy="0"/>
          <a:chOff x="0" y="0"/>
          <a:chExt cx="0" cy="0"/>
        </a:xfrm>
      </p:grpSpPr>
      <p:sp>
        <p:nvSpPr>
          <p:cNvPr id="418" name="Google Shape;418;g722904e3d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722904e3d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Google Shape;424;g722904e3d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722904e3d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1" Type="http://schemas.openxmlformats.org/officeDocument/2006/relationships/image" Target="../media/image11.png"/><Relationship Id="rId10" Type="http://schemas.openxmlformats.org/officeDocument/2006/relationships/hyperlink" Target="https://www.linkedin.com/company/slidesmania/" TargetMode="External"/><Relationship Id="rId13" Type="http://schemas.openxmlformats.org/officeDocument/2006/relationships/image" Target="../media/image12.png"/><Relationship Id="rId12" Type="http://schemas.openxmlformats.org/officeDocument/2006/relationships/hyperlink" Target="https://www.instagram.com/slidesmania/" TargetMode="External"/><Relationship Id="rId1" Type="http://schemas.openxmlformats.org/officeDocument/2006/relationships/slideMaster" Target="../slideMasters/slideMaster1.xml"/><Relationship Id="rId2" Type="http://schemas.openxmlformats.org/officeDocument/2006/relationships/hyperlink" Target="https://slidesmania.com/" TargetMode="External"/><Relationship Id="rId3" Type="http://schemas.openxmlformats.org/officeDocument/2006/relationships/image" Target="../media/image8.png"/><Relationship Id="rId4" Type="http://schemas.openxmlformats.org/officeDocument/2006/relationships/hyperlink" Target="https://www.facebook.com/SlidesManiaSM/" TargetMode="External"/><Relationship Id="rId9"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hyperlink" Target="https://twitter.com/SlidesManiaSM/" TargetMode="External"/><Relationship Id="rId7" Type="http://schemas.openxmlformats.org/officeDocument/2006/relationships/image" Target="../media/image5.png"/><Relationship Id="rId8" Type="http://schemas.openxmlformats.org/officeDocument/2006/relationships/hyperlink" Target="https://www.pinterest.com/slidesmania/"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980883" y="1545450"/>
            <a:ext cx="48705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300"/>
              <a:buNone/>
              <a:defRPr b="1" sz="5300"/>
            </a:lvl1pPr>
            <a:lvl2pPr lvl="1" algn="ctr">
              <a:spcBef>
                <a:spcPts val="0"/>
              </a:spcBef>
              <a:spcAft>
                <a:spcPts val="0"/>
              </a:spcAft>
              <a:buSzPts val="5300"/>
              <a:buNone/>
              <a:defRPr b="1" sz="5300"/>
            </a:lvl2pPr>
            <a:lvl3pPr lvl="2" algn="ctr">
              <a:spcBef>
                <a:spcPts val="0"/>
              </a:spcBef>
              <a:spcAft>
                <a:spcPts val="0"/>
              </a:spcAft>
              <a:buSzPts val="5300"/>
              <a:buNone/>
              <a:defRPr b="1" sz="5300"/>
            </a:lvl3pPr>
            <a:lvl4pPr lvl="3" algn="ctr">
              <a:spcBef>
                <a:spcPts val="0"/>
              </a:spcBef>
              <a:spcAft>
                <a:spcPts val="0"/>
              </a:spcAft>
              <a:buSzPts val="5300"/>
              <a:buNone/>
              <a:defRPr b="1" sz="5300"/>
            </a:lvl4pPr>
            <a:lvl5pPr lvl="4" algn="ctr">
              <a:spcBef>
                <a:spcPts val="0"/>
              </a:spcBef>
              <a:spcAft>
                <a:spcPts val="0"/>
              </a:spcAft>
              <a:buSzPts val="5300"/>
              <a:buNone/>
              <a:defRPr b="1" sz="5300"/>
            </a:lvl5pPr>
            <a:lvl6pPr lvl="5" algn="ctr">
              <a:spcBef>
                <a:spcPts val="0"/>
              </a:spcBef>
              <a:spcAft>
                <a:spcPts val="0"/>
              </a:spcAft>
              <a:buSzPts val="5300"/>
              <a:buNone/>
              <a:defRPr b="1" sz="5300"/>
            </a:lvl6pPr>
            <a:lvl7pPr lvl="6" algn="ctr">
              <a:spcBef>
                <a:spcPts val="0"/>
              </a:spcBef>
              <a:spcAft>
                <a:spcPts val="0"/>
              </a:spcAft>
              <a:buSzPts val="5300"/>
              <a:buNone/>
              <a:defRPr b="1" sz="5300"/>
            </a:lvl7pPr>
            <a:lvl8pPr lvl="7" algn="ctr">
              <a:spcBef>
                <a:spcPts val="0"/>
              </a:spcBef>
              <a:spcAft>
                <a:spcPts val="0"/>
              </a:spcAft>
              <a:buSzPts val="5300"/>
              <a:buNone/>
              <a:defRPr b="1" sz="5300"/>
            </a:lvl8pPr>
            <a:lvl9pPr lvl="8" algn="ctr">
              <a:spcBef>
                <a:spcPts val="0"/>
              </a:spcBef>
              <a:spcAft>
                <a:spcPts val="0"/>
              </a:spcAft>
              <a:buSzPts val="5300"/>
              <a:buNone/>
              <a:defRPr b="1" sz="5300"/>
            </a:lvl9pPr>
          </a:lstStyle>
          <a:p/>
        </p:txBody>
      </p:sp>
      <p:sp>
        <p:nvSpPr>
          <p:cNvPr id="11" name="Google Shape;11;p2"/>
          <p:cNvSpPr txBox="1"/>
          <p:nvPr>
            <p:ph idx="1" type="subTitle"/>
          </p:nvPr>
        </p:nvSpPr>
        <p:spPr>
          <a:xfrm>
            <a:off x="4079204" y="3919125"/>
            <a:ext cx="4870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 name="Google Shape;13;p2"/>
          <p:cNvSpPr/>
          <p:nvPr/>
        </p:nvSpPr>
        <p:spPr>
          <a:xfrm rot="10800000">
            <a:off x="2054174" y="1827535"/>
            <a:ext cx="363300" cy="231000"/>
          </a:xfrm>
          <a:prstGeom prst="pie">
            <a:avLst>
              <a:gd fmla="val 0" name="adj1"/>
              <a:gd fmla="val 10709559" name="adj2"/>
            </a:avLst>
          </a:prstGeom>
          <a:noFill/>
          <a:ln cap="flat" cmpd="sng" w="571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4" name="Google Shape;14;p2"/>
          <p:cNvSpPr/>
          <p:nvPr/>
        </p:nvSpPr>
        <p:spPr>
          <a:xfrm rot="5400000">
            <a:off x="2168309" y="1746020"/>
            <a:ext cx="115500" cy="530400"/>
          </a:xfrm>
          <a:prstGeom prst="roundRect">
            <a:avLst>
              <a:gd fmla="val 50000" name="adj"/>
            </a:avLst>
          </a:prstGeom>
          <a:noFill/>
          <a:ln cap="flat" cmpd="sng" w="571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5" name="Google Shape;15;p2"/>
          <p:cNvSpPr/>
          <p:nvPr/>
        </p:nvSpPr>
        <p:spPr>
          <a:xfrm rot="5400000">
            <a:off x="2184840" y="1849467"/>
            <a:ext cx="96300" cy="568800"/>
          </a:xfrm>
          <a:prstGeom prst="roundRect">
            <a:avLst>
              <a:gd fmla="val 50000" name="adj"/>
            </a:avLst>
          </a:prstGeom>
          <a:noFill/>
          <a:ln cap="flat" cmpd="sng" w="571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6" name="Google Shape;16;p2"/>
          <p:cNvSpPr/>
          <p:nvPr/>
        </p:nvSpPr>
        <p:spPr>
          <a:xfrm rot="5400000">
            <a:off x="2185597" y="1963578"/>
            <a:ext cx="96300" cy="568800"/>
          </a:xfrm>
          <a:prstGeom prst="roundRect">
            <a:avLst>
              <a:gd fmla="val 50000" name="adj"/>
            </a:avLst>
          </a:prstGeom>
          <a:noFill/>
          <a:ln cap="flat" cmpd="sng" w="571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17" name="Google Shape;17;p2"/>
          <p:cNvCxnSpPr>
            <a:endCxn id="13" idx="1"/>
          </p:cNvCxnSpPr>
          <p:nvPr/>
        </p:nvCxnSpPr>
        <p:spPr>
          <a:xfrm>
            <a:off x="2235824" y="-665"/>
            <a:ext cx="0" cy="1828200"/>
          </a:xfrm>
          <a:prstGeom prst="straightConnector1">
            <a:avLst/>
          </a:prstGeom>
          <a:noFill/>
          <a:ln cap="flat" cmpd="sng" w="57150">
            <a:solidFill>
              <a:srgbClr val="FFFFFF"/>
            </a:solidFill>
            <a:prstDash val="solid"/>
            <a:miter lim="800000"/>
            <a:headEnd len="sm" w="sm" type="none"/>
            <a:tailEnd len="sm" w="sm" type="none"/>
          </a:ln>
        </p:spPr>
      </p:cxnSp>
      <p:cxnSp>
        <p:nvCxnSpPr>
          <p:cNvPr id="18" name="Google Shape;18;p2"/>
          <p:cNvCxnSpPr/>
          <p:nvPr/>
        </p:nvCxnSpPr>
        <p:spPr>
          <a:xfrm rot="10800000">
            <a:off x="3450939" y="3179236"/>
            <a:ext cx="427500" cy="0"/>
          </a:xfrm>
          <a:prstGeom prst="straightConnector1">
            <a:avLst/>
          </a:prstGeom>
          <a:noFill/>
          <a:ln cap="rnd" cmpd="sng" w="57150">
            <a:solidFill>
              <a:srgbClr val="FFFFFF"/>
            </a:solidFill>
            <a:prstDash val="solid"/>
            <a:bevel/>
            <a:headEnd len="sm" w="sm" type="none"/>
            <a:tailEnd len="sm" w="sm" type="none"/>
          </a:ln>
        </p:spPr>
      </p:cxnSp>
      <p:cxnSp>
        <p:nvCxnSpPr>
          <p:cNvPr id="19" name="Google Shape;19;p2"/>
          <p:cNvCxnSpPr/>
          <p:nvPr/>
        </p:nvCxnSpPr>
        <p:spPr>
          <a:xfrm rot="10800000">
            <a:off x="3457058" y="3536473"/>
            <a:ext cx="504600" cy="131700"/>
          </a:xfrm>
          <a:prstGeom prst="straightConnector1">
            <a:avLst/>
          </a:prstGeom>
          <a:noFill/>
          <a:ln cap="rnd" cmpd="sng" w="57150">
            <a:solidFill>
              <a:srgbClr val="FFFFFF"/>
            </a:solidFill>
            <a:prstDash val="solid"/>
            <a:bevel/>
            <a:headEnd len="sm" w="sm" type="none"/>
            <a:tailEnd len="sm" w="sm" type="none"/>
          </a:ln>
        </p:spPr>
      </p:cxnSp>
      <p:cxnSp>
        <p:nvCxnSpPr>
          <p:cNvPr id="20" name="Google Shape;20;p2"/>
          <p:cNvCxnSpPr/>
          <p:nvPr/>
        </p:nvCxnSpPr>
        <p:spPr>
          <a:xfrm rot="10800000">
            <a:off x="3280864" y="3919123"/>
            <a:ext cx="540000" cy="365700"/>
          </a:xfrm>
          <a:prstGeom prst="straightConnector1">
            <a:avLst/>
          </a:prstGeom>
          <a:noFill/>
          <a:ln cap="rnd" cmpd="sng" w="57150">
            <a:solidFill>
              <a:srgbClr val="FFFFFF"/>
            </a:solidFill>
            <a:prstDash val="solid"/>
            <a:bevel/>
            <a:headEnd len="sm" w="sm" type="none"/>
            <a:tailEnd len="sm" w="sm" type="none"/>
          </a:ln>
        </p:spPr>
      </p:cxnSp>
      <p:cxnSp>
        <p:nvCxnSpPr>
          <p:cNvPr id="21" name="Google Shape;21;p2"/>
          <p:cNvCxnSpPr/>
          <p:nvPr/>
        </p:nvCxnSpPr>
        <p:spPr>
          <a:xfrm rot="10800000">
            <a:off x="2996060" y="4220328"/>
            <a:ext cx="388800" cy="622200"/>
          </a:xfrm>
          <a:prstGeom prst="straightConnector1">
            <a:avLst/>
          </a:prstGeom>
          <a:noFill/>
          <a:ln cap="rnd" cmpd="sng" w="57150">
            <a:solidFill>
              <a:srgbClr val="FFFFFF"/>
            </a:solidFill>
            <a:prstDash val="solid"/>
            <a:bevel/>
            <a:headEnd len="sm" w="sm" type="none"/>
            <a:tailEnd len="sm" w="sm" type="none"/>
          </a:ln>
        </p:spPr>
      </p:cxnSp>
      <p:cxnSp>
        <p:nvCxnSpPr>
          <p:cNvPr id="22" name="Google Shape;22;p2"/>
          <p:cNvCxnSpPr/>
          <p:nvPr/>
        </p:nvCxnSpPr>
        <p:spPr>
          <a:xfrm rot="10800000">
            <a:off x="2301705" y="4520686"/>
            <a:ext cx="0" cy="448800"/>
          </a:xfrm>
          <a:prstGeom prst="straightConnector1">
            <a:avLst/>
          </a:prstGeom>
          <a:noFill/>
          <a:ln cap="rnd" cmpd="sng" w="57150">
            <a:solidFill>
              <a:srgbClr val="FFFFFF"/>
            </a:solidFill>
            <a:prstDash val="solid"/>
            <a:bevel/>
            <a:headEnd len="sm" w="sm" type="none"/>
            <a:tailEnd len="sm" w="sm" type="none"/>
          </a:ln>
        </p:spPr>
      </p:cxnSp>
      <p:cxnSp>
        <p:nvCxnSpPr>
          <p:cNvPr id="23" name="Google Shape;23;p2"/>
          <p:cNvCxnSpPr/>
          <p:nvPr/>
        </p:nvCxnSpPr>
        <p:spPr>
          <a:xfrm rot="10800000">
            <a:off x="2662011" y="4479597"/>
            <a:ext cx="118800" cy="372000"/>
          </a:xfrm>
          <a:prstGeom prst="straightConnector1">
            <a:avLst/>
          </a:prstGeom>
          <a:noFill/>
          <a:ln cap="rnd" cmpd="sng" w="57150">
            <a:solidFill>
              <a:srgbClr val="FFFFFF"/>
            </a:solidFill>
            <a:prstDash val="solid"/>
            <a:bevel/>
            <a:headEnd len="sm" w="sm" type="none"/>
            <a:tailEnd len="sm" w="sm" type="none"/>
          </a:ln>
        </p:spPr>
      </p:cxnSp>
      <p:grpSp>
        <p:nvGrpSpPr>
          <p:cNvPr id="24" name="Google Shape;24;p2"/>
          <p:cNvGrpSpPr/>
          <p:nvPr/>
        </p:nvGrpSpPr>
        <p:grpSpPr>
          <a:xfrm flipH="1">
            <a:off x="531948" y="3137618"/>
            <a:ext cx="1300322" cy="1671565"/>
            <a:chOff x="3523532" y="4398405"/>
            <a:chExt cx="1733763" cy="2233518"/>
          </a:xfrm>
        </p:grpSpPr>
        <p:cxnSp>
          <p:nvCxnSpPr>
            <p:cNvPr id="25" name="Google Shape;25;p2"/>
            <p:cNvCxnSpPr/>
            <p:nvPr/>
          </p:nvCxnSpPr>
          <p:spPr>
            <a:xfrm rot="10800000">
              <a:off x="4578136" y="4398405"/>
              <a:ext cx="568200" cy="0"/>
            </a:xfrm>
            <a:prstGeom prst="straightConnector1">
              <a:avLst/>
            </a:prstGeom>
            <a:noFill/>
            <a:ln cap="rnd" cmpd="sng" w="57150">
              <a:solidFill>
                <a:srgbClr val="FFFFFF"/>
              </a:solidFill>
              <a:prstDash val="solid"/>
              <a:bevel/>
              <a:headEnd len="sm" w="sm" type="none"/>
              <a:tailEnd len="sm" w="sm" type="none"/>
            </a:ln>
          </p:spPr>
        </p:cxnSp>
        <p:cxnSp>
          <p:nvCxnSpPr>
            <p:cNvPr id="26" name="Google Shape;26;p2"/>
            <p:cNvCxnSpPr/>
            <p:nvPr/>
          </p:nvCxnSpPr>
          <p:spPr>
            <a:xfrm rot="10800000">
              <a:off x="4585295" y="4877704"/>
              <a:ext cx="672000" cy="173700"/>
            </a:xfrm>
            <a:prstGeom prst="straightConnector1">
              <a:avLst/>
            </a:prstGeom>
            <a:noFill/>
            <a:ln cap="rnd" cmpd="sng" w="57150">
              <a:solidFill>
                <a:srgbClr val="FFFFFF"/>
              </a:solidFill>
              <a:prstDash val="solid"/>
              <a:bevel/>
              <a:headEnd len="sm" w="sm" type="none"/>
              <a:tailEnd len="sm" w="sm" type="none"/>
            </a:ln>
          </p:spPr>
        </p:cxnSp>
        <p:cxnSp>
          <p:nvCxnSpPr>
            <p:cNvPr id="27" name="Google Shape;27;p2"/>
            <p:cNvCxnSpPr/>
            <p:nvPr/>
          </p:nvCxnSpPr>
          <p:spPr>
            <a:xfrm rot="10800000">
              <a:off x="4348970" y="5384470"/>
              <a:ext cx="720600" cy="490500"/>
            </a:xfrm>
            <a:prstGeom prst="straightConnector1">
              <a:avLst/>
            </a:prstGeom>
            <a:noFill/>
            <a:ln cap="rnd" cmpd="sng" w="57150">
              <a:solidFill>
                <a:srgbClr val="FFFFFF"/>
              </a:solidFill>
              <a:prstDash val="solid"/>
              <a:bevel/>
              <a:headEnd len="sm" w="sm" type="none"/>
              <a:tailEnd len="sm" w="sm" type="none"/>
            </a:ln>
          </p:spPr>
        </p:cxnSp>
        <p:cxnSp>
          <p:nvCxnSpPr>
            <p:cNvPr id="28" name="Google Shape;28;p2"/>
            <p:cNvCxnSpPr/>
            <p:nvPr/>
          </p:nvCxnSpPr>
          <p:spPr>
            <a:xfrm rot="10800000">
              <a:off x="3969530" y="5788212"/>
              <a:ext cx="518700" cy="831600"/>
            </a:xfrm>
            <a:prstGeom prst="straightConnector1">
              <a:avLst/>
            </a:prstGeom>
            <a:noFill/>
            <a:ln cap="rnd" cmpd="sng" w="57150">
              <a:solidFill>
                <a:srgbClr val="FFFFFF"/>
              </a:solidFill>
              <a:prstDash val="solid"/>
              <a:bevel/>
              <a:headEnd len="sm" w="sm" type="none"/>
              <a:tailEnd len="sm" w="sm" type="none"/>
            </a:ln>
          </p:spPr>
        </p:cxnSp>
        <p:cxnSp>
          <p:nvCxnSpPr>
            <p:cNvPr id="29" name="Google Shape;29;p2"/>
            <p:cNvCxnSpPr/>
            <p:nvPr/>
          </p:nvCxnSpPr>
          <p:spPr>
            <a:xfrm rot="10800000">
              <a:off x="3523532" y="6135423"/>
              <a:ext cx="159300" cy="496500"/>
            </a:xfrm>
            <a:prstGeom prst="straightConnector1">
              <a:avLst/>
            </a:prstGeom>
            <a:noFill/>
            <a:ln cap="rnd" cmpd="sng" w="57150">
              <a:solidFill>
                <a:srgbClr val="FFFFFF"/>
              </a:solidFill>
              <a:prstDash val="solid"/>
              <a:bevel/>
              <a:headEnd len="sm" w="sm" type="none"/>
              <a:tailEnd len="sm" w="sm" type="none"/>
            </a:ln>
          </p:spPr>
        </p:cxnSp>
      </p:grpSp>
      <p:pic>
        <p:nvPicPr>
          <p:cNvPr descr="Imagen que contiene crema, rosquilla, postre, cubierto&#10;&#10;Descripción generada automáticamente" id="30" name="Google Shape;30;p2"/>
          <p:cNvPicPr preferRelativeResize="0"/>
          <p:nvPr/>
        </p:nvPicPr>
        <p:blipFill rotWithShape="1">
          <a:blip r:embed="rId2">
            <a:alphaModFix/>
          </a:blip>
          <a:srcRect b="0" l="0" r="0" t="0"/>
          <a:stretch/>
        </p:blipFill>
        <p:spPr>
          <a:xfrm>
            <a:off x="1196105" y="2088585"/>
            <a:ext cx="2152426" cy="217832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227" name="Shape 227"/>
        <p:cNvGrpSpPr/>
        <p:nvPr/>
      </p:nvGrpSpPr>
      <p:grpSpPr>
        <a:xfrm>
          <a:off x="0" y="0"/>
          <a:ext cx="0" cy="0"/>
          <a:chOff x="0" y="0"/>
          <a:chExt cx="0" cy="0"/>
        </a:xfrm>
      </p:grpSpPr>
      <p:sp>
        <p:nvSpPr>
          <p:cNvPr id="228" name="Google Shape;228;p11"/>
          <p:cNvSpPr txBox="1"/>
          <p:nvPr>
            <p:ph type="title"/>
          </p:nvPr>
        </p:nvSpPr>
        <p:spPr>
          <a:xfrm>
            <a:off x="490250" y="450150"/>
            <a:ext cx="6367800" cy="39846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b="1"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29" name="Google Shape;22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0" name="Google Shape;230;p11"/>
          <p:cNvSpPr/>
          <p:nvPr/>
        </p:nvSpPr>
        <p:spPr>
          <a:xfrm rot="10800000">
            <a:off x="7756202" y="1280700"/>
            <a:ext cx="170700" cy="108000"/>
          </a:xfrm>
          <a:prstGeom prst="pie">
            <a:avLst>
              <a:gd fmla="val 0" name="adj1"/>
              <a:gd fmla="val 10709559" name="adj2"/>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31" name="Google Shape;231;p11"/>
          <p:cNvSpPr/>
          <p:nvPr/>
        </p:nvSpPr>
        <p:spPr>
          <a:xfrm rot="5400000">
            <a:off x="7810228" y="1241937"/>
            <a:ext cx="54000" cy="248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32" name="Google Shape;232;p11"/>
          <p:cNvSpPr/>
          <p:nvPr/>
        </p:nvSpPr>
        <p:spPr>
          <a:xfrm rot="5400000">
            <a:off x="7818008" y="1290634"/>
            <a:ext cx="45000" cy="266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33" name="Google Shape;233;p11"/>
          <p:cNvSpPr/>
          <p:nvPr/>
        </p:nvSpPr>
        <p:spPr>
          <a:xfrm rot="5400000">
            <a:off x="7818364" y="1344301"/>
            <a:ext cx="45000" cy="266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234" name="Google Shape;234;p11"/>
          <p:cNvCxnSpPr>
            <a:endCxn id="230" idx="1"/>
          </p:cNvCxnSpPr>
          <p:nvPr/>
        </p:nvCxnSpPr>
        <p:spPr>
          <a:xfrm flipH="1">
            <a:off x="7841552" y="0"/>
            <a:ext cx="9000" cy="1280700"/>
          </a:xfrm>
          <a:prstGeom prst="straightConnector1">
            <a:avLst/>
          </a:prstGeom>
          <a:noFill/>
          <a:ln cap="flat" cmpd="sng" w="38100">
            <a:solidFill>
              <a:srgbClr val="FFFFFF"/>
            </a:solidFill>
            <a:prstDash val="solid"/>
            <a:miter lim="800000"/>
            <a:headEnd len="sm" w="sm" type="none"/>
            <a:tailEnd len="sm" w="sm" type="none"/>
          </a:ln>
        </p:spPr>
      </p:cxnSp>
      <p:cxnSp>
        <p:nvCxnSpPr>
          <p:cNvPr id="235" name="Google Shape;235;p11"/>
          <p:cNvCxnSpPr/>
          <p:nvPr/>
        </p:nvCxnSpPr>
        <p:spPr>
          <a:xfrm rot="10800000">
            <a:off x="8412782" y="1915775"/>
            <a:ext cx="200700" cy="0"/>
          </a:xfrm>
          <a:prstGeom prst="straightConnector1">
            <a:avLst/>
          </a:prstGeom>
          <a:noFill/>
          <a:ln cap="rnd" cmpd="sng" w="38100">
            <a:solidFill>
              <a:srgbClr val="FFFFFF"/>
            </a:solidFill>
            <a:prstDash val="solid"/>
            <a:bevel/>
            <a:headEnd len="sm" w="sm" type="none"/>
            <a:tailEnd len="sm" w="sm" type="none"/>
          </a:ln>
        </p:spPr>
      </p:cxnSp>
      <p:cxnSp>
        <p:nvCxnSpPr>
          <p:cNvPr id="236" name="Google Shape;236;p11"/>
          <p:cNvCxnSpPr/>
          <p:nvPr/>
        </p:nvCxnSpPr>
        <p:spPr>
          <a:xfrm rot="10800000">
            <a:off x="8415891" y="2082727"/>
            <a:ext cx="236700" cy="63000"/>
          </a:xfrm>
          <a:prstGeom prst="straightConnector1">
            <a:avLst/>
          </a:prstGeom>
          <a:noFill/>
          <a:ln cap="rnd" cmpd="sng" w="38100">
            <a:solidFill>
              <a:srgbClr val="FFFFFF"/>
            </a:solidFill>
            <a:prstDash val="solid"/>
            <a:bevel/>
            <a:headEnd len="sm" w="sm" type="none"/>
            <a:tailEnd len="sm" w="sm" type="none"/>
          </a:ln>
        </p:spPr>
      </p:cxnSp>
      <p:cxnSp>
        <p:nvCxnSpPr>
          <p:cNvPr id="237" name="Google Shape;237;p11"/>
          <p:cNvCxnSpPr/>
          <p:nvPr/>
        </p:nvCxnSpPr>
        <p:spPr>
          <a:xfrm rot="10800000">
            <a:off x="8331725" y="2264743"/>
            <a:ext cx="254700" cy="171000"/>
          </a:xfrm>
          <a:prstGeom prst="straightConnector1">
            <a:avLst/>
          </a:prstGeom>
          <a:noFill/>
          <a:ln cap="rnd" cmpd="sng" w="38100">
            <a:solidFill>
              <a:srgbClr val="FFFFFF"/>
            </a:solidFill>
            <a:prstDash val="solid"/>
            <a:bevel/>
            <a:headEnd len="sm" w="sm" type="none"/>
            <a:tailEnd len="sm" w="sm" type="none"/>
          </a:ln>
        </p:spPr>
      </p:cxnSp>
      <p:cxnSp>
        <p:nvCxnSpPr>
          <p:cNvPr id="238" name="Google Shape;238;p11"/>
          <p:cNvCxnSpPr/>
          <p:nvPr/>
        </p:nvCxnSpPr>
        <p:spPr>
          <a:xfrm rot="10800000">
            <a:off x="8198825" y="2404036"/>
            <a:ext cx="182700" cy="294000"/>
          </a:xfrm>
          <a:prstGeom prst="straightConnector1">
            <a:avLst/>
          </a:prstGeom>
          <a:noFill/>
          <a:ln cap="rnd" cmpd="sng" w="38100">
            <a:solidFill>
              <a:srgbClr val="FFFFFF"/>
            </a:solidFill>
            <a:prstDash val="solid"/>
            <a:bevel/>
            <a:headEnd len="sm" w="sm" type="none"/>
            <a:tailEnd len="sm" w="sm" type="none"/>
          </a:ln>
        </p:spPr>
      </p:cxnSp>
      <p:cxnSp>
        <p:nvCxnSpPr>
          <p:cNvPr id="239" name="Google Shape;239;p11"/>
          <p:cNvCxnSpPr/>
          <p:nvPr/>
        </p:nvCxnSpPr>
        <p:spPr>
          <a:xfrm rot="10800000">
            <a:off x="7872497" y="2547745"/>
            <a:ext cx="0" cy="210000"/>
          </a:xfrm>
          <a:prstGeom prst="straightConnector1">
            <a:avLst/>
          </a:prstGeom>
          <a:noFill/>
          <a:ln cap="rnd" cmpd="sng" w="38100">
            <a:solidFill>
              <a:srgbClr val="FFFFFF"/>
            </a:solidFill>
            <a:prstDash val="solid"/>
            <a:bevel/>
            <a:headEnd len="sm" w="sm" type="none"/>
            <a:tailEnd len="sm" w="sm" type="none"/>
          </a:ln>
        </p:spPr>
      </p:cxnSp>
      <p:cxnSp>
        <p:nvCxnSpPr>
          <p:cNvPr id="240" name="Google Shape;240;p11"/>
          <p:cNvCxnSpPr/>
          <p:nvPr/>
        </p:nvCxnSpPr>
        <p:spPr>
          <a:xfrm rot="10800000">
            <a:off x="8040652" y="2528301"/>
            <a:ext cx="57000" cy="174000"/>
          </a:xfrm>
          <a:prstGeom prst="straightConnector1">
            <a:avLst/>
          </a:prstGeom>
          <a:noFill/>
          <a:ln cap="rnd" cmpd="sng" w="38100">
            <a:solidFill>
              <a:srgbClr val="FFFFFF"/>
            </a:solidFill>
            <a:prstDash val="solid"/>
            <a:bevel/>
            <a:headEnd len="sm" w="sm" type="none"/>
            <a:tailEnd len="sm" w="sm" type="none"/>
          </a:ln>
        </p:spPr>
      </p:cxnSp>
      <p:grpSp>
        <p:nvGrpSpPr>
          <p:cNvPr id="241" name="Google Shape;241;p11"/>
          <p:cNvGrpSpPr/>
          <p:nvPr/>
        </p:nvGrpSpPr>
        <p:grpSpPr>
          <a:xfrm flipH="1">
            <a:off x="7040602" y="1895854"/>
            <a:ext cx="611151" cy="785975"/>
            <a:chOff x="3523532" y="4398405"/>
            <a:chExt cx="1733763" cy="2233518"/>
          </a:xfrm>
        </p:grpSpPr>
        <p:cxnSp>
          <p:nvCxnSpPr>
            <p:cNvPr id="242" name="Google Shape;242;p11"/>
            <p:cNvCxnSpPr/>
            <p:nvPr/>
          </p:nvCxnSpPr>
          <p:spPr>
            <a:xfrm rot="10800000">
              <a:off x="4578136" y="4398405"/>
              <a:ext cx="568200" cy="0"/>
            </a:xfrm>
            <a:prstGeom prst="straightConnector1">
              <a:avLst/>
            </a:prstGeom>
            <a:noFill/>
            <a:ln cap="rnd" cmpd="sng" w="38100">
              <a:solidFill>
                <a:srgbClr val="FFFFFF"/>
              </a:solidFill>
              <a:prstDash val="solid"/>
              <a:bevel/>
              <a:headEnd len="sm" w="sm" type="none"/>
              <a:tailEnd len="sm" w="sm" type="none"/>
            </a:ln>
          </p:spPr>
        </p:cxnSp>
        <p:cxnSp>
          <p:nvCxnSpPr>
            <p:cNvPr id="243" name="Google Shape;243;p11"/>
            <p:cNvCxnSpPr/>
            <p:nvPr/>
          </p:nvCxnSpPr>
          <p:spPr>
            <a:xfrm rot="10800000">
              <a:off x="4585295" y="4877704"/>
              <a:ext cx="672000" cy="173700"/>
            </a:xfrm>
            <a:prstGeom prst="straightConnector1">
              <a:avLst/>
            </a:prstGeom>
            <a:noFill/>
            <a:ln cap="rnd" cmpd="sng" w="38100">
              <a:solidFill>
                <a:srgbClr val="FFFFFF"/>
              </a:solidFill>
              <a:prstDash val="solid"/>
              <a:bevel/>
              <a:headEnd len="sm" w="sm" type="none"/>
              <a:tailEnd len="sm" w="sm" type="none"/>
            </a:ln>
          </p:spPr>
        </p:cxnSp>
        <p:cxnSp>
          <p:nvCxnSpPr>
            <p:cNvPr id="244" name="Google Shape;244;p11"/>
            <p:cNvCxnSpPr/>
            <p:nvPr/>
          </p:nvCxnSpPr>
          <p:spPr>
            <a:xfrm rot="10800000">
              <a:off x="4348970" y="5384470"/>
              <a:ext cx="720600" cy="490500"/>
            </a:xfrm>
            <a:prstGeom prst="straightConnector1">
              <a:avLst/>
            </a:prstGeom>
            <a:noFill/>
            <a:ln cap="rnd" cmpd="sng" w="38100">
              <a:solidFill>
                <a:srgbClr val="FFFFFF"/>
              </a:solidFill>
              <a:prstDash val="solid"/>
              <a:bevel/>
              <a:headEnd len="sm" w="sm" type="none"/>
              <a:tailEnd len="sm" w="sm" type="none"/>
            </a:ln>
          </p:spPr>
        </p:cxnSp>
        <p:cxnSp>
          <p:nvCxnSpPr>
            <p:cNvPr id="245" name="Google Shape;245;p11"/>
            <p:cNvCxnSpPr/>
            <p:nvPr/>
          </p:nvCxnSpPr>
          <p:spPr>
            <a:xfrm rot="10800000">
              <a:off x="3969530" y="5788212"/>
              <a:ext cx="518700" cy="831600"/>
            </a:xfrm>
            <a:prstGeom prst="straightConnector1">
              <a:avLst/>
            </a:prstGeom>
            <a:noFill/>
            <a:ln cap="rnd" cmpd="sng" w="38100">
              <a:solidFill>
                <a:srgbClr val="FFFFFF"/>
              </a:solidFill>
              <a:prstDash val="solid"/>
              <a:bevel/>
              <a:headEnd len="sm" w="sm" type="none"/>
              <a:tailEnd len="sm" w="sm" type="none"/>
            </a:ln>
          </p:spPr>
        </p:cxnSp>
        <p:cxnSp>
          <p:nvCxnSpPr>
            <p:cNvPr id="246" name="Google Shape;246;p11"/>
            <p:cNvCxnSpPr/>
            <p:nvPr/>
          </p:nvCxnSpPr>
          <p:spPr>
            <a:xfrm rot="10800000">
              <a:off x="3523532" y="6135423"/>
              <a:ext cx="159300" cy="496500"/>
            </a:xfrm>
            <a:prstGeom prst="straightConnector1">
              <a:avLst/>
            </a:prstGeom>
            <a:noFill/>
            <a:ln cap="rnd" cmpd="sng" w="38100">
              <a:solidFill>
                <a:srgbClr val="FFFFFF"/>
              </a:solidFill>
              <a:prstDash val="solid"/>
              <a:bevel/>
              <a:headEnd len="sm" w="sm" type="none"/>
              <a:tailEnd len="sm" w="sm" type="none"/>
            </a:ln>
          </p:spPr>
        </p:cxnSp>
      </p:grpSp>
      <p:pic>
        <p:nvPicPr>
          <p:cNvPr descr="Imagen que contiene crema, rosquilla, postre, cubierto&#10;&#10;Descripción generada automáticamente" id="247" name="Google Shape;247;p11"/>
          <p:cNvPicPr preferRelativeResize="0"/>
          <p:nvPr/>
        </p:nvPicPr>
        <p:blipFill rotWithShape="1">
          <a:blip r:embed="rId2">
            <a:alphaModFix/>
          </a:blip>
          <a:srcRect b="0" l="0" r="0" t="0"/>
          <a:stretch/>
        </p:blipFill>
        <p:spPr>
          <a:xfrm>
            <a:off x="7352920" y="1402833"/>
            <a:ext cx="1011529" cy="102449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248" name="Shape 248"/>
        <p:cNvGrpSpPr/>
        <p:nvPr/>
      </p:nvGrpSpPr>
      <p:grpSpPr>
        <a:xfrm>
          <a:off x="0" y="0"/>
          <a:ext cx="0" cy="0"/>
          <a:chOff x="0" y="0"/>
          <a:chExt cx="0" cy="0"/>
        </a:xfrm>
      </p:grpSpPr>
      <p:sp>
        <p:nvSpPr>
          <p:cNvPr id="249" name="Google Shape;249;p1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2"/>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51" name="Google Shape;251;p12"/>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52" name="Google Shape;252;p12"/>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55600" lvl="0" marL="457200">
              <a:spcBef>
                <a:spcPts val="0"/>
              </a:spcBef>
              <a:spcAft>
                <a:spcPts val="0"/>
              </a:spcAft>
              <a:buSzPts val="2000"/>
              <a:buChar char="●"/>
              <a:defRPr/>
            </a:lvl1pPr>
            <a:lvl2pPr indent="-355600" lvl="1" marL="914400">
              <a:spcBef>
                <a:spcPts val="1600"/>
              </a:spcBef>
              <a:spcAft>
                <a:spcPts val="0"/>
              </a:spcAft>
              <a:buSzPts val="2000"/>
              <a:buChar char="○"/>
              <a:defRPr/>
            </a:lvl2pPr>
            <a:lvl3pPr indent="-355600" lvl="2" marL="1371600">
              <a:spcBef>
                <a:spcPts val="1600"/>
              </a:spcBef>
              <a:spcAft>
                <a:spcPts val="0"/>
              </a:spcAft>
              <a:buSzPts val="2000"/>
              <a:buChar char="■"/>
              <a:defRPr/>
            </a:lvl3pPr>
            <a:lvl4pPr indent="-355600" lvl="3" marL="1828800">
              <a:spcBef>
                <a:spcPts val="1600"/>
              </a:spcBef>
              <a:spcAft>
                <a:spcPts val="0"/>
              </a:spcAft>
              <a:buSzPts val="2000"/>
              <a:buChar char="●"/>
              <a:defRPr/>
            </a:lvl4pPr>
            <a:lvl5pPr indent="-355600" lvl="4" marL="2286000">
              <a:spcBef>
                <a:spcPts val="1600"/>
              </a:spcBef>
              <a:spcAft>
                <a:spcPts val="0"/>
              </a:spcAft>
              <a:buSzPts val="2000"/>
              <a:buChar char="○"/>
              <a:defRPr/>
            </a:lvl5pPr>
            <a:lvl6pPr indent="-355600" lvl="5" marL="2743200">
              <a:spcBef>
                <a:spcPts val="1600"/>
              </a:spcBef>
              <a:spcAft>
                <a:spcPts val="0"/>
              </a:spcAft>
              <a:buSzPts val="2000"/>
              <a:buChar char="■"/>
              <a:defRPr/>
            </a:lvl6pPr>
            <a:lvl7pPr indent="-355600" lvl="6" marL="3200400">
              <a:spcBef>
                <a:spcPts val="1600"/>
              </a:spcBef>
              <a:spcAft>
                <a:spcPts val="0"/>
              </a:spcAft>
              <a:buSzPts val="2000"/>
              <a:buChar char="●"/>
              <a:defRPr/>
            </a:lvl7pPr>
            <a:lvl8pPr indent="-355600" lvl="7" marL="3657600">
              <a:spcBef>
                <a:spcPts val="1600"/>
              </a:spcBef>
              <a:spcAft>
                <a:spcPts val="0"/>
              </a:spcAft>
              <a:buSzPts val="2000"/>
              <a:buChar char="○"/>
              <a:defRPr/>
            </a:lvl8pPr>
            <a:lvl9pPr indent="-355600" lvl="8" marL="4114800">
              <a:spcBef>
                <a:spcPts val="1600"/>
              </a:spcBef>
              <a:spcAft>
                <a:spcPts val="1600"/>
              </a:spcAft>
              <a:buSzPts val="2000"/>
              <a:buChar char="■"/>
              <a:defRPr/>
            </a:lvl9pPr>
          </a:lstStyle>
          <a:p/>
        </p:txBody>
      </p:sp>
      <p:sp>
        <p:nvSpPr>
          <p:cNvPr id="253" name="Google Shape;253;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54" name="Shape 254"/>
        <p:cNvGrpSpPr/>
        <p:nvPr/>
      </p:nvGrpSpPr>
      <p:grpSpPr>
        <a:xfrm>
          <a:off x="0" y="0"/>
          <a:ext cx="0" cy="0"/>
          <a:chOff x="0" y="0"/>
          <a:chExt cx="0" cy="0"/>
        </a:xfrm>
      </p:grpSpPr>
      <p:sp>
        <p:nvSpPr>
          <p:cNvPr id="255" name="Google Shape;255;p13"/>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4800"/>
              <a:buFont typeface="Sue Ellen Francisco"/>
              <a:buNone/>
              <a:defRPr sz="4800">
                <a:latin typeface="Sue Ellen Francisco"/>
                <a:ea typeface="Sue Ellen Francisco"/>
                <a:cs typeface="Sue Ellen Francisco"/>
                <a:sym typeface="Sue Ellen Francisco"/>
              </a:defRPr>
            </a:lvl1pPr>
          </a:lstStyle>
          <a:p/>
        </p:txBody>
      </p:sp>
      <p:sp>
        <p:nvSpPr>
          <p:cNvPr id="256" name="Google Shape;256;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257" name="Google Shape;257;p13"/>
          <p:cNvGrpSpPr/>
          <p:nvPr/>
        </p:nvGrpSpPr>
        <p:grpSpPr>
          <a:xfrm>
            <a:off x="6275779" y="94"/>
            <a:ext cx="1553887" cy="2252874"/>
            <a:chOff x="531948" y="-845"/>
            <a:chExt cx="4572947" cy="6637815"/>
          </a:xfrm>
        </p:grpSpPr>
        <p:sp>
          <p:nvSpPr>
            <p:cNvPr id="258" name="Google Shape;258;p13"/>
            <p:cNvSpPr/>
            <p:nvPr/>
          </p:nvSpPr>
          <p:spPr>
            <a:xfrm rot="10800000">
              <a:off x="2561482" y="2440555"/>
              <a:ext cx="484500" cy="308700"/>
            </a:xfrm>
            <a:prstGeom prst="pie">
              <a:avLst>
                <a:gd fmla="val 0" name="adj1"/>
                <a:gd fmla="val 10709559" name="adj2"/>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59" name="Google Shape;259;p13"/>
            <p:cNvSpPr/>
            <p:nvPr/>
          </p:nvSpPr>
          <p:spPr>
            <a:xfrm rot="5400000">
              <a:off x="2715213" y="2332185"/>
              <a:ext cx="152400" cy="7059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60" name="Google Shape;260;p13"/>
            <p:cNvSpPr/>
            <p:nvPr/>
          </p:nvSpPr>
          <p:spPr>
            <a:xfrm rot="5400000">
              <a:off x="2736704" y="2470257"/>
              <a:ext cx="127200" cy="7578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61" name="Google Shape;261;p13"/>
            <p:cNvSpPr/>
            <p:nvPr/>
          </p:nvSpPr>
          <p:spPr>
            <a:xfrm rot="5400000">
              <a:off x="2737713" y="2622657"/>
              <a:ext cx="127200" cy="7578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262" name="Google Shape;262;p13"/>
            <p:cNvCxnSpPr>
              <a:endCxn id="258" idx="1"/>
            </p:cNvCxnSpPr>
            <p:nvPr/>
          </p:nvCxnSpPr>
          <p:spPr>
            <a:xfrm>
              <a:off x="2803732" y="-845"/>
              <a:ext cx="0" cy="2441400"/>
            </a:xfrm>
            <a:prstGeom prst="straightConnector1">
              <a:avLst/>
            </a:prstGeom>
            <a:noFill/>
            <a:ln cap="flat" cmpd="sng" w="28575">
              <a:solidFill>
                <a:srgbClr val="FFFFFF"/>
              </a:solidFill>
              <a:prstDash val="solid"/>
              <a:miter lim="800000"/>
              <a:headEnd len="sm" w="sm" type="none"/>
              <a:tailEnd len="sm" w="sm" type="none"/>
            </a:ln>
          </p:spPr>
        </p:cxnSp>
        <p:cxnSp>
          <p:nvCxnSpPr>
            <p:cNvPr id="263" name="Google Shape;263;p13"/>
            <p:cNvCxnSpPr/>
            <p:nvPr/>
          </p:nvCxnSpPr>
          <p:spPr>
            <a:xfrm rot="10800000">
              <a:off x="4425736" y="4246005"/>
              <a:ext cx="568200" cy="0"/>
            </a:xfrm>
            <a:prstGeom prst="straightConnector1">
              <a:avLst/>
            </a:prstGeom>
            <a:noFill/>
            <a:ln cap="rnd" cmpd="sng" w="28575">
              <a:solidFill>
                <a:srgbClr val="FFFFFF"/>
              </a:solidFill>
              <a:prstDash val="solid"/>
              <a:bevel/>
              <a:headEnd len="sm" w="sm" type="none"/>
              <a:tailEnd len="sm" w="sm" type="none"/>
            </a:ln>
          </p:spPr>
        </p:cxnSp>
        <p:cxnSp>
          <p:nvCxnSpPr>
            <p:cNvPr id="264" name="Google Shape;264;p13"/>
            <p:cNvCxnSpPr/>
            <p:nvPr/>
          </p:nvCxnSpPr>
          <p:spPr>
            <a:xfrm rot="10800000">
              <a:off x="4432895" y="4725304"/>
              <a:ext cx="672000" cy="173700"/>
            </a:xfrm>
            <a:prstGeom prst="straightConnector1">
              <a:avLst/>
            </a:prstGeom>
            <a:noFill/>
            <a:ln cap="rnd" cmpd="sng" w="28575">
              <a:solidFill>
                <a:srgbClr val="FFFFFF"/>
              </a:solidFill>
              <a:prstDash val="solid"/>
              <a:bevel/>
              <a:headEnd len="sm" w="sm" type="none"/>
              <a:tailEnd len="sm" w="sm" type="none"/>
            </a:ln>
          </p:spPr>
        </p:cxnSp>
        <p:cxnSp>
          <p:nvCxnSpPr>
            <p:cNvPr id="265" name="Google Shape;265;p13"/>
            <p:cNvCxnSpPr/>
            <p:nvPr/>
          </p:nvCxnSpPr>
          <p:spPr>
            <a:xfrm rot="10800000">
              <a:off x="4196570" y="5232070"/>
              <a:ext cx="720600" cy="490500"/>
            </a:xfrm>
            <a:prstGeom prst="straightConnector1">
              <a:avLst/>
            </a:prstGeom>
            <a:noFill/>
            <a:ln cap="rnd" cmpd="sng" w="28575">
              <a:solidFill>
                <a:srgbClr val="FFFFFF"/>
              </a:solidFill>
              <a:prstDash val="solid"/>
              <a:bevel/>
              <a:headEnd len="sm" w="sm" type="none"/>
              <a:tailEnd len="sm" w="sm" type="none"/>
            </a:ln>
          </p:spPr>
        </p:cxnSp>
        <p:cxnSp>
          <p:nvCxnSpPr>
            <p:cNvPr id="266" name="Google Shape;266;p13"/>
            <p:cNvCxnSpPr/>
            <p:nvPr/>
          </p:nvCxnSpPr>
          <p:spPr>
            <a:xfrm rot="10800000">
              <a:off x="3817130" y="5635812"/>
              <a:ext cx="518700" cy="831600"/>
            </a:xfrm>
            <a:prstGeom prst="straightConnector1">
              <a:avLst/>
            </a:prstGeom>
            <a:noFill/>
            <a:ln cap="rnd" cmpd="sng" w="28575">
              <a:solidFill>
                <a:srgbClr val="FFFFFF"/>
              </a:solidFill>
              <a:prstDash val="solid"/>
              <a:bevel/>
              <a:headEnd len="sm" w="sm" type="none"/>
              <a:tailEnd len="sm" w="sm" type="none"/>
            </a:ln>
          </p:spPr>
        </p:cxnSp>
        <p:cxnSp>
          <p:nvCxnSpPr>
            <p:cNvPr id="267" name="Google Shape;267;p13"/>
            <p:cNvCxnSpPr/>
            <p:nvPr/>
          </p:nvCxnSpPr>
          <p:spPr>
            <a:xfrm rot="10800000">
              <a:off x="2891624" y="6036370"/>
              <a:ext cx="0" cy="600600"/>
            </a:xfrm>
            <a:prstGeom prst="straightConnector1">
              <a:avLst/>
            </a:prstGeom>
            <a:noFill/>
            <a:ln cap="rnd" cmpd="sng" w="28575">
              <a:solidFill>
                <a:srgbClr val="FFFFFF"/>
              </a:solidFill>
              <a:prstDash val="solid"/>
              <a:bevel/>
              <a:headEnd len="sm" w="sm" type="none"/>
              <a:tailEnd len="sm" w="sm" type="none"/>
            </a:ln>
          </p:spPr>
        </p:cxnSp>
        <p:cxnSp>
          <p:nvCxnSpPr>
            <p:cNvPr id="268" name="Google Shape;268;p13"/>
            <p:cNvCxnSpPr/>
            <p:nvPr/>
          </p:nvCxnSpPr>
          <p:spPr>
            <a:xfrm rot="10800000">
              <a:off x="3371132" y="5983023"/>
              <a:ext cx="159300" cy="496500"/>
            </a:xfrm>
            <a:prstGeom prst="straightConnector1">
              <a:avLst/>
            </a:prstGeom>
            <a:noFill/>
            <a:ln cap="rnd" cmpd="sng" w="28575">
              <a:solidFill>
                <a:srgbClr val="FFFFFF"/>
              </a:solidFill>
              <a:prstDash val="solid"/>
              <a:bevel/>
              <a:headEnd len="sm" w="sm" type="none"/>
              <a:tailEnd len="sm" w="sm" type="none"/>
            </a:ln>
          </p:spPr>
        </p:cxnSp>
        <p:grpSp>
          <p:nvGrpSpPr>
            <p:cNvPr id="269" name="Google Shape;269;p13"/>
            <p:cNvGrpSpPr/>
            <p:nvPr/>
          </p:nvGrpSpPr>
          <p:grpSpPr>
            <a:xfrm flipH="1">
              <a:off x="531948" y="4192514"/>
              <a:ext cx="1733763" cy="2233518"/>
              <a:chOff x="3523532" y="4398405"/>
              <a:chExt cx="1733763" cy="2233518"/>
            </a:xfrm>
          </p:grpSpPr>
          <p:cxnSp>
            <p:nvCxnSpPr>
              <p:cNvPr id="270" name="Google Shape;270;p13"/>
              <p:cNvCxnSpPr/>
              <p:nvPr/>
            </p:nvCxnSpPr>
            <p:spPr>
              <a:xfrm rot="10800000">
                <a:off x="4578136" y="4398405"/>
                <a:ext cx="568200" cy="0"/>
              </a:xfrm>
              <a:prstGeom prst="straightConnector1">
                <a:avLst/>
              </a:prstGeom>
              <a:noFill/>
              <a:ln cap="rnd" cmpd="sng" w="28575">
                <a:solidFill>
                  <a:srgbClr val="FFFFFF"/>
                </a:solidFill>
                <a:prstDash val="solid"/>
                <a:bevel/>
                <a:headEnd len="sm" w="sm" type="none"/>
                <a:tailEnd len="sm" w="sm" type="none"/>
              </a:ln>
            </p:spPr>
          </p:cxnSp>
          <p:cxnSp>
            <p:nvCxnSpPr>
              <p:cNvPr id="271" name="Google Shape;271;p13"/>
              <p:cNvCxnSpPr/>
              <p:nvPr/>
            </p:nvCxnSpPr>
            <p:spPr>
              <a:xfrm rot="10800000">
                <a:off x="4585295" y="4877704"/>
                <a:ext cx="672000" cy="173700"/>
              </a:xfrm>
              <a:prstGeom prst="straightConnector1">
                <a:avLst/>
              </a:prstGeom>
              <a:noFill/>
              <a:ln cap="rnd" cmpd="sng" w="28575">
                <a:solidFill>
                  <a:srgbClr val="FFFFFF"/>
                </a:solidFill>
                <a:prstDash val="solid"/>
                <a:bevel/>
                <a:headEnd len="sm" w="sm" type="none"/>
                <a:tailEnd len="sm" w="sm" type="none"/>
              </a:ln>
            </p:spPr>
          </p:cxnSp>
          <p:cxnSp>
            <p:nvCxnSpPr>
              <p:cNvPr id="272" name="Google Shape;272;p13"/>
              <p:cNvCxnSpPr/>
              <p:nvPr/>
            </p:nvCxnSpPr>
            <p:spPr>
              <a:xfrm rot="10800000">
                <a:off x="4348970" y="5384470"/>
                <a:ext cx="720600" cy="490500"/>
              </a:xfrm>
              <a:prstGeom prst="straightConnector1">
                <a:avLst/>
              </a:prstGeom>
              <a:noFill/>
              <a:ln cap="rnd" cmpd="sng" w="28575">
                <a:solidFill>
                  <a:srgbClr val="FFFFFF"/>
                </a:solidFill>
                <a:prstDash val="solid"/>
                <a:bevel/>
                <a:headEnd len="sm" w="sm" type="none"/>
                <a:tailEnd len="sm" w="sm" type="none"/>
              </a:ln>
            </p:spPr>
          </p:cxnSp>
          <p:cxnSp>
            <p:nvCxnSpPr>
              <p:cNvPr id="273" name="Google Shape;273;p13"/>
              <p:cNvCxnSpPr/>
              <p:nvPr/>
            </p:nvCxnSpPr>
            <p:spPr>
              <a:xfrm rot="10800000">
                <a:off x="3969530" y="5788212"/>
                <a:ext cx="518700" cy="831600"/>
              </a:xfrm>
              <a:prstGeom prst="straightConnector1">
                <a:avLst/>
              </a:prstGeom>
              <a:noFill/>
              <a:ln cap="rnd" cmpd="sng" w="28575">
                <a:solidFill>
                  <a:srgbClr val="FFFFFF"/>
                </a:solidFill>
                <a:prstDash val="solid"/>
                <a:bevel/>
                <a:headEnd len="sm" w="sm" type="none"/>
                <a:tailEnd len="sm" w="sm" type="none"/>
              </a:ln>
            </p:spPr>
          </p:cxnSp>
          <p:cxnSp>
            <p:nvCxnSpPr>
              <p:cNvPr id="274" name="Google Shape;274;p13"/>
              <p:cNvCxnSpPr/>
              <p:nvPr/>
            </p:nvCxnSpPr>
            <p:spPr>
              <a:xfrm rot="10800000">
                <a:off x="3523532" y="6135423"/>
                <a:ext cx="159300" cy="496500"/>
              </a:xfrm>
              <a:prstGeom prst="straightConnector1">
                <a:avLst/>
              </a:prstGeom>
              <a:noFill/>
              <a:ln cap="rnd" cmpd="sng" w="28575">
                <a:solidFill>
                  <a:srgbClr val="FFFFFF"/>
                </a:solidFill>
                <a:prstDash val="solid"/>
                <a:bevel/>
                <a:headEnd len="sm" w="sm" type="none"/>
                <a:tailEnd len="sm" w="sm" type="none"/>
              </a:ln>
            </p:spPr>
          </p:cxnSp>
        </p:grpSp>
        <p:sp>
          <p:nvSpPr>
            <p:cNvPr id="275" name="Google Shape;275;p13"/>
            <p:cNvSpPr/>
            <p:nvPr/>
          </p:nvSpPr>
          <p:spPr>
            <a:xfrm flipH="1">
              <a:off x="1874549" y="2910035"/>
              <a:ext cx="1860053" cy="2645483"/>
            </a:xfrm>
            <a:custGeom>
              <a:rect b="b" l="l" r="r" t="t"/>
              <a:pathLst>
                <a:path extrusionOk="0" h="3699976" w="2592408">
                  <a:moveTo>
                    <a:pt x="1352353" y="0"/>
                  </a:moveTo>
                  <a:lnTo>
                    <a:pt x="789069" y="0"/>
                  </a:lnTo>
                  <a:cubicBezTo>
                    <a:pt x="795886" y="455487"/>
                    <a:pt x="911250" y="658967"/>
                    <a:pt x="405256" y="1308708"/>
                  </a:cubicBezTo>
                  <a:cubicBezTo>
                    <a:pt x="135947" y="1654525"/>
                    <a:pt x="0" y="1918807"/>
                    <a:pt x="0" y="2309730"/>
                  </a:cubicBezTo>
                  <a:cubicBezTo>
                    <a:pt x="0" y="2996901"/>
                    <a:pt x="478530" y="3569718"/>
                    <a:pt x="1113237" y="3698371"/>
                  </a:cubicBezTo>
                  <a:lnTo>
                    <a:pt x="1479172" y="3699976"/>
                  </a:lnTo>
                  <a:cubicBezTo>
                    <a:pt x="2113879" y="3571323"/>
                    <a:pt x="2592408" y="2998506"/>
                    <a:pt x="2592408" y="2311335"/>
                  </a:cubicBezTo>
                  <a:cubicBezTo>
                    <a:pt x="2592408" y="1920412"/>
                    <a:pt x="2456461" y="1656130"/>
                    <a:pt x="2187152" y="1310313"/>
                  </a:cubicBezTo>
                  <a:cubicBezTo>
                    <a:pt x="1681158" y="660572"/>
                    <a:pt x="1796522" y="457092"/>
                    <a:pt x="1803339" y="1605"/>
                  </a:cubicBezTo>
                  <a:lnTo>
                    <a:pt x="1352353" y="1605"/>
                  </a:lnTo>
                  <a:lnTo>
                    <a:pt x="1352353" y="0"/>
                  </a:lnTo>
                  <a:close/>
                </a:path>
              </a:pathLst>
            </a:cu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76" name="Google Shape;276;p13"/>
            <p:cNvSpPr/>
            <p:nvPr/>
          </p:nvSpPr>
          <p:spPr>
            <a:xfrm>
              <a:off x="2454102" y="3046396"/>
              <a:ext cx="629986" cy="1331895"/>
            </a:xfrm>
            <a:custGeom>
              <a:rect b="b" l="l" r="r" t="t"/>
              <a:pathLst>
                <a:path extrusionOk="0" h="1443789" w="659671">
                  <a:moveTo>
                    <a:pt x="289098" y="24063"/>
                  </a:moveTo>
                  <a:cubicBezTo>
                    <a:pt x="289856" y="30634"/>
                    <a:pt x="292307" y="36897"/>
                    <a:pt x="293911" y="43314"/>
                  </a:cubicBezTo>
                  <a:cubicBezTo>
                    <a:pt x="295515" y="64169"/>
                    <a:pt x="296709" y="85059"/>
                    <a:pt x="298724" y="105878"/>
                  </a:cubicBezTo>
                  <a:cubicBezTo>
                    <a:pt x="301523" y="134796"/>
                    <a:pt x="305795" y="163564"/>
                    <a:pt x="308349" y="192505"/>
                  </a:cubicBezTo>
                  <a:cubicBezTo>
                    <a:pt x="317594" y="297283"/>
                    <a:pt x="306872" y="238051"/>
                    <a:pt x="317974" y="293570"/>
                  </a:cubicBezTo>
                  <a:lnTo>
                    <a:pt x="327599" y="399448"/>
                  </a:lnTo>
                  <a:lnTo>
                    <a:pt x="332412" y="452387"/>
                  </a:lnTo>
                  <a:cubicBezTo>
                    <a:pt x="330808" y="547036"/>
                    <a:pt x="331284" y="641743"/>
                    <a:pt x="327599" y="736333"/>
                  </a:cubicBezTo>
                  <a:cubicBezTo>
                    <a:pt x="326468" y="765364"/>
                    <a:pt x="321578" y="794131"/>
                    <a:pt x="317974" y="822960"/>
                  </a:cubicBezTo>
                  <a:cubicBezTo>
                    <a:pt x="312153" y="869533"/>
                    <a:pt x="305415" y="943073"/>
                    <a:pt x="289098" y="986589"/>
                  </a:cubicBezTo>
                  <a:cubicBezTo>
                    <a:pt x="278930" y="1013705"/>
                    <a:pt x="272431" y="1032838"/>
                    <a:pt x="260223" y="1058779"/>
                  </a:cubicBezTo>
                  <a:cubicBezTo>
                    <a:pt x="252586" y="1075007"/>
                    <a:pt x="246108" y="1091981"/>
                    <a:pt x="236159" y="1106905"/>
                  </a:cubicBezTo>
                  <a:cubicBezTo>
                    <a:pt x="232951" y="1111718"/>
                    <a:pt x="229343" y="1116287"/>
                    <a:pt x="226534" y="1121343"/>
                  </a:cubicBezTo>
                  <a:cubicBezTo>
                    <a:pt x="221308" y="1130750"/>
                    <a:pt x="217915" y="1141167"/>
                    <a:pt x="212096" y="1150219"/>
                  </a:cubicBezTo>
                  <a:cubicBezTo>
                    <a:pt x="203421" y="1163713"/>
                    <a:pt x="196055" y="1179095"/>
                    <a:pt x="183221" y="1188720"/>
                  </a:cubicBezTo>
                  <a:cubicBezTo>
                    <a:pt x="176804" y="1193533"/>
                    <a:pt x="170644" y="1198709"/>
                    <a:pt x="163970" y="1203158"/>
                  </a:cubicBezTo>
                  <a:cubicBezTo>
                    <a:pt x="145838" y="1215246"/>
                    <a:pt x="139007" y="1218046"/>
                    <a:pt x="120656" y="1227221"/>
                  </a:cubicBezTo>
                  <a:cubicBezTo>
                    <a:pt x="98362" y="1221648"/>
                    <a:pt x="83622" y="1222549"/>
                    <a:pt x="67717" y="1207970"/>
                  </a:cubicBezTo>
                  <a:cubicBezTo>
                    <a:pt x="52666" y="1194173"/>
                    <a:pt x="24404" y="1164657"/>
                    <a:pt x="24404" y="1164657"/>
                  </a:cubicBezTo>
                  <a:cubicBezTo>
                    <a:pt x="19591" y="1153427"/>
                    <a:pt x="13075" y="1142783"/>
                    <a:pt x="9966" y="1130968"/>
                  </a:cubicBezTo>
                  <a:cubicBezTo>
                    <a:pt x="-4030" y="1077784"/>
                    <a:pt x="-973" y="1048585"/>
                    <a:pt x="5153" y="991402"/>
                  </a:cubicBezTo>
                  <a:cubicBezTo>
                    <a:pt x="7064" y="973568"/>
                    <a:pt x="10214" y="955808"/>
                    <a:pt x="14778" y="938463"/>
                  </a:cubicBezTo>
                  <a:cubicBezTo>
                    <a:pt x="25642" y="897179"/>
                    <a:pt x="30073" y="903061"/>
                    <a:pt x="48467" y="866274"/>
                  </a:cubicBezTo>
                  <a:cubicBezTo>
                    <a:pt x="52985" y="857239"/>
                    <a:pt x="64926" y="825164"/>
                    <a:pt x="72530" y="813335"/>
                  </a:cubicBezTo>
                  <a:cubicBezTo>
                    <a:pt x="83119" y="796863"/>
                    <a:pt x="97460" y="782722"/>
                    <a:pt x="106218" y="765208"/>
                  </a:cubicBezTo>
                  <a:cubicBezTo>
                    <a:pt x="118320" y="741007"/>
                    <a:pt x="124647" y="726366"/>
                    <a:pt x="144719" y="702644"/>
                  </a:cubicBezTo>
                  <a:cubicBezTo>
                    <a:pt x="151354" y="694802"/>
                    <a:pt x="160424" y="689364"/>
                    <a:pt x="168783" y="683394"/>
                  </a:cubicBezTo>
                  <a:cubicBezTo>
                    <a:pt x="199150" y="661703"/>
                    <a:pt x="218095" y="646299"/>
                    <a:pt x="255410" y="640080"/>
                  </a:cubicBezTo>
                  <a:lnTo>
                    <a:pt x="313162" y="630455"/>
                  </a:lnTo>
                  <a:cubicBezTo>
                    <a:pt x="322787" y="632059"/>
                    <a:pt x="332512" y="633150"/>
                    <a:pt x="342037" y="635267"/>
                  </a:cubicBezTo>
                  <a:cubicBezTo>
                    <a:pt x="346989" y="636367"/>
                    <a:pt x="351500" y="639085"/>
                    <a:pt x="356475" y="640080"/>
                  </a:cubicBezTo>
                  <a:cubicBezTo>
                    <a:pt x="367598" y="642305"/>
                    <a:pt x="378934" y="643289"/>
                    <a:pt x="390164" y="644893"/>
                  </a:cubicBezTo>
                  <a:cubicBezTo>
                    <a:pt x="410123" y="658199"/>
                    <a:pt x="405816" y="656189"/>
                    <a:pt x="433477" y="668956"/>
                  </a:cubicBezTo>
                  <a:cubicBezTo>
                    <a:pt x="444570" y="674076"/>
                    <a:pt x="456613" y="677238"/>
                    <a:pt x="467166" y="683394"/>
                  </a:cubicBezTo>
                  <a:cubicBezTo>
                    <a:pt x="476039" y="688570"/>
                    <a:pt x="482922" y="696602"/>
                    <a:pt x="491229" y="702644"/>
                  </a:cubicBezTo>
                  <a:cubicBezTo>
                    <a:pt x="500585" y="709448"/>
                    <a:pt x="511925" y="713715"/>
                    <a:pt x="520105" y="721895"/>
                  </a:cubicBezTo>
                  <a:cubicBezTo>
                    <a:pt x="543502" y="745292"/>
                    <a:pt x="569166" y="778758"/>
                    <a:pt x="587482" y="808522"/>
                  </a:cubicBezTo>
                  <a:cubicBezTo>
                    <a:pt x="594260" y="819537"/>
                    <a:pt x="600078" y="831120"/>
                    <a:pt x="606732" y="842210"/>
                  </a:cubicBezTo>
                  <a:cubicBezTo>
                    <a:pt x="620560" y="865257"/>
                    <a:pt x="619516" y="854621"/>
                    <a:pt x="630795" y="890337"/>
                  </a:cubicBezTo>
                  <a:cubicBezTo>
                    <a:pt x="633627" y="899303"/>
                    <a:pt x="652254" y="975775"/>
                    <a:pt x="654858" y="991402"/>
                  </a:cubicBezTo>
                  <a:cubicBezTo>
                    <a:pt x="657246" y="1005731"/>
                    <a:pt x="658067" y="1020278"/>
                    <a:pt x="659671" y="1034716"/>
                  </a:cubicBezTo>
                  <a:cubicBezTo>
                    <a:pt x="658067" y="1079634"/>
                    <a:pt x="657783" y="1124618"/>
                    <a:pt x="654858" y="1169469"/>
                  </a:cubicBezTo>
                  <a:cubicBezTo>
                    <a:pt x="652967" y="1198461"/>
                    <a:pt x="649651" y="1227381"/>
                    <a:pt x="645233" y="1256097"/>
                  </a:cubicBezTo>
                  <a:cubicBezTo>
                    <a:pt x="643222" y="1269172"/>
                    <a:pt x="639242" y="1281878"/>
                    <a:pt x="635608" y="1294598"/>
                  </a:cubicBezTo>
                  <a:cubicBezTo>
                    <a:pt x="630017" y="1314167"/>
                    <a:pt x="620470" y="1339312"/>
                    <a:pt x="611545" y="1357162"/>
                  </a:cubicBezTo>
                  <a:cubicBezTo>
                    <a:pt x="607362" y="1365528"/>
                    <a:pt x="602296" y="1373442"/>
                    <a:pt x="597107" y="1381225"/>
                  </a:cubicBezTo>
                  <a:cubicBezTo>
                    <a:pt x="592658" y="1387899"/>
                    <a:pt x="587889" y="1394386"/>
                    <a:pt x="582669" y="1400476"/>
                  </a:cubicBezTo>
                  <a:cubicBezTo>
                    <a:pt x="571178" y="1413882"/>
                    <a:pt x="544269" y="1435453"/>
                    <a:pt x="534543" y="1443789"/>
                  </a:cubicBezTo>
                  <a:cubicBezTo>
                    <a:pt x="524918" y="1442185"/>
                    <a:pt x="514838" y="1442312"/>
                    <a:pt x="505667" y="1438977"/>
                  </a:cubicBezTo>
                  <a:cubicBezTo>
                    <a:pt x="496876" y="1435780"/>
                    <a:pt x="489970" y="1428722"/>
                    <a:pt x="481604" y="1424539"/>
                  </a:cubicBezTo>
                  <a:cubicBezTo>
                    <a:pt x="477067" y="1422270"/>
                    <a:pt x="471979" y="1421330"/>
                    <a:pt x="467166" y="1419726"/>
                  </a:cubicBezTo>
                  <a:cubicBezTo>
                    <a:pt x="462353" y="1397267"/>
                    <a:pt x="453047" y="1375316"/>
                    <a:pt x="452728" y="1352349"/>
                  </a:cubicBezTo>
                  <a:cubicBezTo>
                    <a:pt x="451124" y="1236846"/>
                    <a:pt x="451152" y="1121309"/>
                    <a:pt x="447915" y="1005840"/>
                  </a:cubicBezTo>
                  <a:cubicBezTo>
                    <a:pt x="443801" y="859119"/>
                    <a:pt x="448451" y="888198"/>
                    <a:pt x="433477" y="813335"/>
                  </a:cubicBezTo>
                  <a:cubicBezTo>
                    <a:pt x="420666" y="595514"/>
                    <a:pt x="438113" y="835935"/>
                    <a:pt x="419039" y="678581"/>
                  </a:cubicBezTo>
                  <a:cubicBezTo>
                    <a:pt x="414775" y="643400"/>
                    <a:pt x="412722" y="607986"/>
                    <a:pt x="409414" y="572703"/>
                  </a:cubicBezTo>
                  <a:cubicBezTo>
                    <a:pt x="407909" y="556651"/>
                    <a:pt x="404602" y="524577"/>
                    <a:pt x="404602" y="524577"/>
                  </a:cubicBezTo>
                  <a:cubicBezTo>
                    <a:pt x="401393" y="460409"/>
                    <a:pt x="397269" y="396280"/>
                    <a:pt x="394976" y="332072"/>
                  </a:cubicBezTo>
                  <a:cubicBezTo>
                    <a:pt x="393372" y="287154"/>
                    <a:pt x="392590" y="242199"/>
                    <a:pt x="390164" y="197318"/>
                  </a:cubicBezTo>
                  <a:cubicBezTo>
                    <a:pt x="389380" y="182812"/>
                    <a:pt x="386465" y="168488"/>
                    <a:pt x="385351" y="154004"/>
                  </a:cubicBezTo>
                  <a:cubicBezTo>
                    <a:pt x="383256" y="126766"/>
                    <a:pt x="382807" y="99413"/>
                    <a:pt x="380538" y="72189"/>
                  </a:cubicBezTo>
                  <a:cubicBezTo>
                    <a:pt x="379596" y="60885"/>
                    <a:pt x="377225" y="49745"/>
                    <a:pt x="375726" y="38501"/>
                  </a:cubicBezTo>
                  <a:cubicBezTo>
                    <a:pt x="374017" y="25681"/>
                    <a:pt x="372200" y="12869"/>
                    <a:pt x="370913" y="0"/>
                  </a:cubicBezTo>
                </a:path>
              </a:pathLst>
            </a:cu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277" name="Google Shape;277;p13"/>
          <p:cNvGrpSpPr/>
          <p:nvPr/>
        </p:nvGrpSpPr>
        <p:grpSpPr>
          <a:xfrm>
            <a:off x="7304924" y="300"/>
            <a:ext cx="1553430" cy="3759623"/>
            <a:chOff x="531948" y="-4420745"/>
            <a:chExt cx="4572947" cy="11057715"/>
          </a:xfrm>
        </p:grpSpPr>
        <p:sp>
          <p:nvSpPr>
            <p:cNvPr id="278" name="Google Shape;278;p13"/>
            <p:cNvSpPr/>
            <p:nvPr/>
          </p:nvSpPr>
          <p:spPr>
            <a:xfrm rot="10800000">
              <a:off x="2561482" y="2440555"/>
              <a:ext cx="484500" cy="308700"/>
            </a:xfrm>
            <a:prstGeom prst="pie">
              <a:avLst>
                <a:gd fmla="val 0" name="adj1"/>
                <a:gd fmla="val 10709559" name="adj2"/>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79" name="Google Shape;279;p13"/>
            <p:cNvSpPr/>
            <p:nvPr/>
          </p:nvSpPr>
          <p:spPr>
            <a:xfrm rot="5400000">
              <a:off x="2715213" y="2332185"/>
              <a:ext cx="152400" cy="7059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80" name="Google Shape;280;p13"/>
            <p:cNvSpPr/>
            <p:nvPr/>
          </p:nvSpPr>
          <p:spPr>
            <a:xfrm rot="5400000">
              <a:off x="2736704" y="2470257"/>
              <a:ext cx="127200" cy="7578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81" name="Google Shape;281;p13"/>
            <p:cNvSpPr/>
            <p:nvPr/>
          </p:nvSpPr>
          <p:spPr>
            <a:xfrm rot="5400000">
              <a:off x="2737713" y="2622657"/>
              <a:ext cx="127200" cy="7578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282" name="Google Shape;282;p13"/>
            <p:cNvCxnSpPr>
              <a:endCxn id="278" idx="1"/>
            </p:cNvCxnSpPr>
            <p:nvPr/>
          </p:nvCxnSpPr>
          <p:spPr>
            <a:xfrm>
              <a:off x="2803732" y="-4420745"/>
              <a:ext cx="0" cy="6861300"/>
            </a:xfrm>
            <a:prstGeom prst="straightConnector1">
              <a:avLst/>
            </a:prstGeom>
            <a:noFill/>
            <a:ln cap="flat" cmpd="sng" w="28575">
              <a:solidFill>
                <a:srgbClr val="FFFFFF"/>
              </a:solidFill>
              <a:prstDash val="solid"/>
              <a:miter lim="800000"/>
              <a:headEnd len="sm" w="sm" type="none"/>
              <a:tailEnd len="sm" w="sm" type="none"/>
            </a:ln>
          </p:spPr>
        </p:cxnSp>
        <p:cxnSp>
          <p:nvCxnSpPr>
            <p:cNvPr id="283" name="Google Shape;283;p13"/>
            <p:cNvCxnSpPr/>
            <p:nvPr/>
          </p:nvCxnSpPr>
          <p:spPr>
            <a:xfrm rot="10800000">
              <a:off x="4425736" y="4246005"/>
              <a:ext cx="568200" cy="0"/>
            </a:xfrm>
            <a:prstGeom prst="straightConnector1">
              <a:avLst/>
            </a:prstGeom>
            <a:noFill/>
            <a:ln cap="rnd" cmpd="sng" w="28575">
              <a:solidFill>
                <a:srgbClr val="FFFFFF"/>
              </a:solidFill>
              <a:prstDash val="solid"/>
              <a:bevel/>
              <a:headEnd len="sm" w="sm" type="none"/>
              <a:tailEnd len="sm" w="sm" type="none"/>
            </a:ln>
          </p:spPr>
        </p:cxnSp>
        <p:cxnSp>
          <p:nvCxnSpPr>
            <p:cNvPr id="284" name="Google Shape;284;p13"/>
            <p:cNvCxnSpPr/>
            <p:nvPr/>
          </p:nvCxnSpPr>
          <p:spPr>
            <a:xfrm rot="10800000">
              <a:off x="4432895" y="4725304"/>
              <a:ext cx="672000" cy="173700"/>
            </a:xfrm>
            <a:prstGeom prst="straightConnector1">
              <a:avLst/>
            </a:prstGeom>
            <a:noFill/>
            <a:ln cap="rnd" cmpd="sng" w="28575">
              <a:solidFill>
                <a:srgbClr val="FFFFFF"/>
              </a:solidFill>
              <a:prstDash val="solid"/>
              <a:bevel/>
              <a:headEnd len="sm" w="sm" type="none"/>
              <a:tailEnd len="sm" w="sm" type="none"/>
            </a:ln>
          </p:spPr>
        </p:cxnSp>
        <p:cxnSp>
          <p:nvCxnSpPr>
            <p:cNvPr id="285" name="Google Shape;285;p13"/>
            <p:cNvCxnSpPr/>
            <p:nvPr/>
          </p:nvCxnSpPr>
          <p:spPr>
            <a:xfrm rot="10800000">
              <a:off x="4196570" y="5232070"/>
              <a:ext cx="720600" cy="490500"/>
            </a:xfrm>
            <a:prstGeom prst="straightConnector1">
              <a:avLst/>
            </a:prstGeom>
            <a:noFill/>
            <a:ln cap="rnd" cmpd="sng" w="28575">
              <a:solidFill>
                <a:srgbClr val="FFFFFF"/>
              </a:solidFill>
              <a:prstDash val="solid"/>
              <a:bevel/>
              <a:headEnd len="sm" w="sm" type="none"/>
              <a:tailEnd len="sm" w="sm" type="none"/>
            </a:ln>
          </p:spPr>
        </p:cxnSp>
        <p:cxnSp>
          <p:nvCxnSpPr>
            <p:cNvPr id="286" name="Google Shape;286;p13"/>
            <p:cNvCxnSpPr/>
            <p:nvPr/>
          </p:nvCxnSpPr>
          <p:spPr>
            <a:xfrm rot="10800000">
              <a:off x="3817130" y="5635812"/>
              <a:ext cx="518700" cy="831600"/>
            </a:xfrm>
            <a:prstGeom prst="straightConnector1">
              <a:avLst/>
            </a:prstGeom>
            <a:noFill/>
            <a:ln cap="rnd" cmpd="sng" w="28575">
              <a:solidFill>
                <a:srgbClr val="FFFFFF"/>
              </a:solidFill>
              <a:prstDash val="solid"/>
              <a:bevel/>
              <a:headEnd len="sm" w="sm" type="none"/>
              <a:tailEnd len="sm" w="sm" type="none"/>
            </a:ln>
          </p:spPr>
        </p:cxnSp>
        <p:cxnSp>
          <p:nvCxnSpPr>
            <p:cNvPr id="287" name="Google Shape;287;p13"/>
            <p:cNvCxnSpPr/>
            <p:nvPr/>
          </p:nvCxnSpPr>
          <p:spPr>
            <a:xfrm rot="10800000">
              <a:off x="2891624" y="6036370"/>
              <a:ext cx="0" cy="600600"/>
            </a:xfrm>
            <a:prstGeom prst="straightConnector1">
              <a:avLst/>
            </a:prstGeom>
            <a:noFill/>
            <a:ln cap="rnd" cmpd="sng" w="28575">
              <a:solidFill>
                <a:srgbClr val="FFFFFF"/>
              </a:solidFill>
              <a:prstDash val="solid"/>
              <a:bevel/>
              <a:headEnd len="sm" w="sm" type="none"/>
              <a:tailEnd len="sm" w="sm" type="none"/>
            </a:ln>
          </p:spPr>
        </p:cxnSp>
        <p:cxnSp>
          <p:nvCxnSpPr>
            <p:cNvPr id="288" name="Google Shape;288;p13"/>
            <p:cNvCxnSpPr/>
            <p:nvPr/>
          </p:nvCxnSpPr>
          <p:spPr>
            <a:xfrm rot="10800000">
              <a:off x="3371132" y="5983023"/>
              <a:ext cx="159300" cy="496500"/>
            </a:xfrm>
            <a:prstGeom prst="straightConnector1">
              <a:avLst/>
            </a:prstGeom>
            <a:noFill/>
            <a:ln cap="rnd" cmpd="sng" w="28575">
              <a:solidFill>
                <a:srgbClr val="FFFFFF"/>
              </a:solidFill>
              <a:prstDash val="solid"/>
              <a:bevel/>
              <a:headEnd len="sm" w="sm" type="none"/>
              <a:tailEnd len="sm" w="sm" type="none"/>
            </a:ln>
          </p:spPr>
        </p:cxnSp>
        <p:grpSp>
          <p:nvGrpSpPr>
            <p:cNvPr id="289" name="Google Shape;289;p13"/>
            <p:cNvGrpSpPr/>
            <p:nvPr/>
          </p:nvGrpSpPr>
          <p:grpSpPr>
            <a:xfrm flipH="1">
              <a:off x="531948" y="4192514"/>
              <a:ext cx="1733763" cy="2233518"/>
              <a:chOff x="3523532" y="4398405"/>
              <a:chExt cx="1733763" cy="2233518"/>
            </a:xfrm>
          </p:grpSpPr>
          <p:cxnSp>
            <p:nvCxnSpPr>
              <p:cNvPr id="290" name="Google Shape;290;p13"/>
              <p:cNvCxnSpPr/>
              <p:nvPr/>
            </p:nvCxnSpPr>
            <p:spPr>
              <a:xfrm rot="10800000">
                <a:off x="4578136" y="4398405"/>
                <a:ext cx="568200" cy="0"/>
              </a:xfrm>
              <a:prstGeom prst="straightConnector1">
                <a:avLst/>
              </a:prstGeom>
              <a:noFill/>
              <a:ln cap="rnd" cmpd="sng" w="28575">
                <a:solidFill>
                  <a:srgbClr val="FFFFFF"/>
                </a:solidFill>
                <a:prstDash val="solid"/>
                <a:bevel/>
                <a:headEnd len="sm" w="sm" type="none"/>
                <a:tailEnd len="sm" w="sm" type="none"/>
              </a:ln>
            </p:spPr>
          </p:cxnSp>
          <p:cxnSp>
            <p:nvCxnSpPr>
              <p:cNvPr id="291" name="Google Shape;291;p13"/>
              <p:cNvCxnSpPr/>
              <p:nvPr/>
            </p:nvCxnSpPr>
            <p:spPr>
              <a:xfrm rot="10800000">
                <a:off x="4585295" y="4877704"/>
                <a:ext cx="672000" cy="173700"/>
              </a:xfrm>
              <a:prstGeom prst="straightConnector1">
                <a:avLst/>
              </a:prstGeom>
              <a:noFill/>
              <a:ln cap="rnd" cmpd="sng" w="28575">
                <a:solidFill>
                  <a:srgbClr val="FFFFFF"/>
                </a:solidFill>
                <a:prstDash val="solid"/>
                <a:bevel/>
                <a:headEnd len="sm" w="sm" type="none"/>
                <a:tailEnd len="sm" w="sm" type="none"/>
              </a:ln>
            </p:spPr>
          </p:cxnSp>
          <p:cxnSp>
            <p:nvCxnSpPr>
              <p:cNvPr id="292" name="Google Shape;292;p13"/>
              <p:cNvCxnSpPr/>
              <p:nvPr/>
            </p:nvCxnSpPr>
            <p:spPr>
              <a:xfrm rot="10800000">
                <a:off x="4348970" y="5384470"/>
                <a:ext cx="720600" cy="490500"/>
              </a:xfrm>
              <a:prstGeom prst="straightConnector1">
                <a:avLst/>
              </a:prstGeom>
              <a:noFill/>
              <a:ln cap="rnd" cmpd="sng" w="28575">
                <a:solidFill>
                  <a:srgbClr val="FFFFFF"/>
                </a:solidFill>
                <a:prstDash val="solid"/>
                <a:bevel/>
                <a:headEnd len="sm" w="sm" type="none"/>
                <a:tailEnd len="sm" w="sm" type="none"/>
              </a:ln>
            </p:spPr>
          </p:cxnSp>
          <p:cxnSp>
            <p:nvCxnSpPr>
              <p:cNvPr id="293" name="Google Shape;293;p13"/>
              <p:cNvCxnSpPr/>
              <p:nvPr/>
            </p:nvCxnSpPr>
            <p:spPr>
              <a:xfrm rot="10800000">
                <a:off x="3969530" y="5788212"/>
                <a:ext cx="518700" cy="831600"/>
              </a:xfrm>
              <a:prstGeom prst="straightConnector1">
                <a:avLst/>
              </a:prstGeom>
              <a:noFill/>
              <a:ln cap="rnd" cmpd="sng" w="28575">
                <a:solidFill>
                  <a:srgbClr val="FFFFFF"/>
                </a:solidFill>
                <a:prstDash val="solid"/>
                <a:bevel/>
                <a:headEnd len="sm" w="sm" type="none"/>
                <a:tailEnd len="sm" w="sm" type="none"/>
              </a:ln>
            </p:spPr>
          </p:cxnSp>
          <p:cxnSp>
            <p:nvCxnSpPr>
              <p:cNvPr id="294" name="Google Shape;294;p13"/>
              <p:cNvCxnSpPr/>
              <p:nvPr/>
            </p:nvCxnSpPr>
            <p:spPr>
              <a:xfrm rot="10800000">
                <a:off x="3523532" y="6135423"/>
                <a:ext cx="159300" cy="496500"/>
              </a:xfrm>
              <a:prstGeom prst="straightConnector1">
                <a:avLst/>
              </a:prstGeom>
              <a:noFill/>
              <a:ln cap="rnd" cmpd="sng" w="28575">
                <a:solidFill>
                  <a:srgbClr val="FFFFFF"/>
                </a:solidFill>
                <a:prstDash val="solid"/>
                <a:bevel/>
                <a:headEnd len="sm" w="sm" type="none"/>
                <a:tailEnd len="sm" w="sm" type="none"/>
              </a:ln>
            </p:spPr>
          </p:cxnSp>
        </p:grpSp>
        <p:sp>
          <p:nvSpPr>
            <p:cNvPr id="295" name="Google Shape;295;p13"/>
            <p:cNvSpPr/>
            <p:nvPr/>
          </p:nvSpPr>
          <p:spPr>
            <a:xfrm flipH="1">
              <a:off x="1874549" y="2910035"/>
              <a:ext cx="1860053" cy="2645483"/>
            </a:xfrm>
            <a:custGeom>
              <a:rect b="b" l="l" r="r" t="t"/>
              <a:pathLst>
                <a:path extrusionOk="0" h="3699976" w="2592408">
                  <a:moveTo>
                    <a:pt x="1352353" y="0"/>
                  </a:moveTo>
                  <a:lnTo>
                    <a:pt x="789069" y="0"/>
                  </a:lnTo>
                  <a:cubicBezTo>
                    <a:pt x="795886" y="455487"/>
                    <a:pt x="911250" y="658967"/>
                    <a:pt x="405256" y="1308708"/>
                  </a:cubicBezTo>
                  <a:cubicBezTo>
                    <a:pt x="135947" y="1654525"/>
                    <a:pt x="0" y="1918807"/>
                    <a:pt x="0" y="2309730"/>
                  </a:cubicBezTo>
                  <a:cubicBezTo>
                    <a:pt x="0" y="2996901"/>
                    <a:pt x="478530" y="3569718"/>
                    <a:pt x="1113237" y="3698371"/>
                  </a:cubicBezTo>
                  <a:lnTo>
                    <a:pt x="1479172" y="3699976"/>
                  </a:lnTo>
                  <a:cubicBezTo>
                    <a:pt x="2113879" y="3571323"/>
                    <a:pt x="2592408" y="2998506"/>
                    <a:pt x="2592408" y="2311335"/>
                  </a:cubicBezTo>
                  <a:cubicBezTo>
                    <a:pt x="2592408" y="1920412"/>
                    <a:pt x="2456461" y="1656130"/>
                    <a:pt x="2187152" y="1310313"/>
                  </a:cubicBezTo>
                  <a:cubicBezTo>
                    <a:pt x="1681158" y="660572"/>
                    <a:pt x="1796522" y="457092"/>
                    <a:pt x="1803339" y="1605"/>
                  </a:cubicBezTo>
                  <a:lnTo>
                    <a:pt x="1352353" y="1605"/>
                  </a:lnTo>
                  <a:lnTo>
                    <a:pt x="1352353" y="0"/>
                  </a:lnTo>
                  <a:close/>
                </a:path>
              </a:pathLst>
            </a:cu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96" name="Google Shape;296;p13"/>
            <p:cNvSpPr/>
            <p:nvPr/>
          </p:nvSpPr>
          <p:spPr>
            <a:xfrm>
              <a:off x="2454102" y="3046396"/>
              <a:ext cx="629986" cy="1331895"/>
            </a:xfrm>
            <a:custGeom>
              <a:rect b="b" l="l" r="r" t="t"/>
              <a:pathLst>
                <a:path extrusionOk="0" h="1443789" w="659671">
                  <a:moveTo>
                    <a:pt x="289098" y="24063"/>
                  </a:moveTo>
                  <a:cubicBezTo>
                    <a:pt x="289856" y="30634"/>
                    <a:pt x="292307" y="36897"/>
                    <a:pt x="293911" y="43314"/>
                  </a:cubicBezTo>
                  <a:cubicBezTo>
                    <a:pt x="295515" y="64169"/>
                    <a:pt x="296709" y="85059"/>
                    <a:pt x="298724" y="105878"/>
                  </a:cubicBezTo>
                  <a:cubicBezTo>
                    <a:pt x="301523" y="134796"/>
                    <a:pt x="305795" y="163564"/>
                    <a:pt x="308349" y="192505"/>
                  </a:cubicBezTo>
                  <a:cubicBezTo>
                    <a:pt x="317594" y="297283"/>
                    <a:pt x="306872" y="238051"/>
                    <a:pt x="317974" y="293570"/>
                  </a:cubicBezTo>
                  <a:lnTo>
                    <a:pt x="327599" y="399448"/>
                  </a:lnTo>
                  <a:lnTo>
                    <a:pt x="332412" y="452387"/>
                  </a:lnTo>
                  <a:cubicBezTo>
                    <a:pt x="330808" y="547036"/>
                    <a:pt x="331284" y="641743"/>
                    <a:pt x="327599" y="736333"/>
                  </a:cubicBezTo>
                  <a:cubicBezTo>
                    <a:pt x="326468" y="765364"/>
                    <a:pt x="321578" y="794131"/>
                    <a:pt x="317974" y="822960"/>
                  </a:cubicBezTo>
                  <a:cubicBezTo>
                    <a:pt x="312153" y="869533"/>
                    <a:pt x="305415" y="943073"/>
                    <a:pt x="289098" y="986589"/>
                  </a:cubicBezTo>
                  <a:cubicBezTo>
                    <a:pt x="278930" y="1013705"/>
                    <a:pt x="272431" y="1032838"/>
                    <a:pt x="260223" y="1058779"/>
                  </a:cubicBezTo>
                  <a:cubicBezTo>
                    <a:pt x="252586" y="1075007"/>
                    <a:pt x="246108" y="1091981"/>
                    <a:pt x="236159" y="1106905"/>
                  </a:cubicBezTo>
                  <a:cubicBezTo>
                    <a:pt x="232951" y="1111718"/>
                    <a:pt x="229343" y="1116287"/>
                    <a:pt x="226534" y="1121343"/>
                  </a:cubicBezTo>
                  <a:cubicBezTo>
                    <a:pt x="221308" y="1130750"/>
                    <a:pt x="217915" y="1141167"/>
                    <a:pt x="212096" y="1150219"/>
                  </a:cubicBezTo>
                  <a:cubicBezTo>
                    <a:pt x="203421" y="1163713"/>
                    <a:pt x="196055" y="1179095"/>
                    <a:pt x="183221" y="1188720"/>
                  </a:cubicBezTo>
                  <a:cubicBezTo>
                    <a:pt x="176804" y="1193533"/>
                    <a:pt x="170644" y="1198709"/>
                    <a:pt x="163970" y="1203158"/>
                  </a:cubicBezTo>
                  <a:cubicBezTo>
                    <a:pt x="145838" y="1215246"/>
                    <a:pt x="139007" y="1218046"/>
                    <a:pt x="120656" y="1227221"/>
                  </a:cubicBezTo>
                  <a:cubicBezTo>
                    <a:pt x="98362" y="1221648"/>
                    <a:pt x="83622" y="1222549"/>
                    <a:pt x="67717" y="1207970"/>
                  </a:cubicBezTo>
                  <a:cubicBezTo>
                    <a:pt x="52666" y="1194173"/>
                    <a:pt x="24404" y="1164657"/>
                    <a:pt x="24404" y="1164657"/>
                  </a:cubicBezTo>
                  <a:cubicBezTo>
                    <a:pt x="19591" y="1153427"/>
                    <a:pt x="13075" y="1142783"/>
                    <a:pt x="9966" y="1130968"/>
                  </a:cubicBezTo>
                  <a:cubicBezTo>
                    <a:pt x="-4030" y="1077784"/>
                    <a:pt x="-973" y="1048585"/>
                    <a:pt x="5153" y="991402"/>
                  </a:cubicBezTo>
                  <a:cubicBezTo>
                    <a:pt x="7064" y="973568"/>
                    <a:pt x="10214" y="955808"/>
                    <a:pt x="14778" y="938463"/>
                  </a:cubicBezTo>
                  <a:cubicBezTo>
                    <a:pt x="25642" y="897179"/>
                    <a:pt x="30073" y="903061"/>
                    <a:pt x="48467" y="866274"/>
                  </a:cubicBezTo>
                  <a:cubicBezTo>
                    <a:pt x="52985" y="857239"/>
                    <a:pt x="64926" y="825164"/>
                    <a:pt x="72530" y="813335"/>
                  </a:cubicBezTo>
                  <a:cubicBezTo>
                    <a:pt x="83119" y="796863"/>
                    <a:pt x="97460" y="782722"/>
                    <a:pt x="106218" y="765208"/>
                  </a:cubicBezTo>
                  <a:cubicBezTo>
                    <a:pt x="118320" y="741007"/>
                    <a:pt x="124647" y="726366"/>
                    <a:pt x="144719" y="702644"/>
                  </a:cubicBezTo>
                  <a:cubicBezTo>
                    <a:pt x="151354" y="694802"/>
                    <a:pt x="160424" y="689364"/>
                    <a:pt x="168783" y="683394"/>
                  </a:cubicBezTo>
                  <a:cubicBezTo>
                    <a:pt x="199150" y="661703"/>
                    <a:pt x="218095" y="646299"/>
                    <a:pt x="255410" y="640080"/>
                  </a:cubicBezTo>
                  <a:lnTo>
                    <a:pt x="313162" y="630455"/>
                  </a:lnTo>
                  <a:cubicBezTo>
                    <a:pt x="322787" y="632059"/>
                    <a:pt x="332512" y="633150"/>
                    <a:pt x="342037" y="635267"/>
                  </a:cubicBezTo>
                  <a:cubicBezTo>
                    <a:pt x="346989" y="636367"/>
                    <a:pt x="351500" y="639085"/>
                    <a:pt x="356475" y="640080"/>
                  </a:cubicBezTo>
                  <a:cubicBezTo>
                    <a:pt x="367598" y="642305"/>
                    <a:pt x="378934" y="643289"/>
                    <a:pt x="390164" y="644893"/>
                  </a:cubicBezTo>
                  <a:cubicBezTo>
                    <a:pt x="410123" y="658199"/>
                    <a:pt x="405816" y="656189"/>
                    <a:pt x="433477" y="668956"/>
                  </a:cubicBezTo>
                  <a:cubicBezTo>
                    <a:pt x="444570" y="674076"/>
                    <a:pt x="456613" y="677238"/>
                    <a:pt x="467166" y="683394"/>
                  </a:cubicBezTo>
                  <a:cubicBezTo>
                    <a:pt x="476039" y="688570"/>
                    <a:pt x="482922" y="696602"/>
                    <a:pt x="491229" y="702644"/>
                  </a:cubicBezTo>
                  <a:cubicBezTo>
                    <a:pt x="500585" y="709448"/>
                    <a:pt x="511925" y="713715"/>
                    <a:pt x="520105" y="721895"/>
                  </a:cubicBezTo>
                  <a:cubicBezTo>
                    <a:pt x="543502" y="745292"/>
                    <a:pt x="569166" y="778758"/>
                    <a:pt x="587482" y="808522"/>
                  </a:cubicBezTo>
                  <a:cubicBezTo>
                    <a:pt x="594260" y="819537"/>
                    <a:pt x="600078" y="831120"/>
                    <a:pt x="606732" y="842210"/>
                  </a:cubicBezTo>
                  <a:cubicBezTo>
                    <a:pt x="620560" y="865257"/>
                    <a:pt x="619516" y="854621"/>
                    <a:pt x="630795" y="890337"/>
                  </a:cubicBezTo>
                  <a:cubicBezTo>
                    <a:pt x="633627" y="899303"/>
                    <a:pt x="652254" y="975775"/>
                    <a:pt x="654858" y="991402"/>
                  </a:cubicBezTo>
                  <a:cubicBezTo>
                    <a:pt x="657246" y="1005731"/>
                    <a:pt x="658067" y="1020278"/>
                    <a:pt x="659671" y="1034716"/>
                  </a:cubicBezTo>
                  <a:cubicBezTo>
                    <a:pt x="658067" y="1079634"/>
                    <a:pt x="657783" y="1124618"/>
                    <a:pt x="654858" y="1169469"/>
                  </a:cubicBezTo>
                  <a:cubicBezTo>
                    <a:pt x="652967" y="1198461"/>
                    <a:pt x="649651" y="1227381"/>
                    <a:pt x="645233" y="1256097"/>
                  </a:cubicBezTo>
                  <a:cubicBezTo>
                    <a:pt x="643222" y="1269172"/>
                    <a:pt x="639242" y="1281878"/>
                    <a:pt x="635608" y="1294598"/>
                  </a:cubicBezTo>
                  <a:cubicBezTo>
                    <a:pt x="630017" y="1314167"/>
                    <a:pt x="620470" y="1339312"/>
                    <a:pt x="611545" y="1357162"/>
                  </a:cubicBezTo>
                  <a:cubicBezTo>
                    <a:pt x="607362" y="1365528"/>
                    <a:pt x="602296" y="1373442"/>
                    <a:pt x="597107" y="1381225"/>
                  </a:cubicBezTo>
                  <a:cubicBezTo>
                    <a:pt x="592658" y="1387899"/>
                    <a:pt x="587889" y="1394386"/>
                    <a:pt x="582669" y="1400476"/>
                  </a:cubicBezTo>
                  <a:cubicBezTo>
                    <a:pt x="571178" y="1413882"/>
                    <a:pt x="544269" y="1435453"/>
                    <a:pt x="534543" y="1443789"/>
                  </a:cubicBezTo>
                  <a:cubicBezTo>
                    <a:pt x="524918" y="1442185"/>
                    <a:pt x="514838" y="1442312"/>
                    <a:pt x="505667" y="1438977"/>
                  </a:cubicBezTo>
                  <a:cubicBezTo>
                    <a:pt x="496876" y="1435780"/>
                    <a:pt x="489970" y="1428722"/>
                    <a:pt x="481604" y="1424539"/>
                  </a:cubicBezTo>
                  <a:cubicBezTo>
                    <a:pt x="477067" y="1422270"/>
                    <a:pt x="471979" y="1421330"/>
                    <a:pt x="467166" y="1419726"/>
                  </a:cubicBezTo>
                  <a:cubicBezTo>
                    <a:pt x="462353" y="1397267"/>
                    <a:pt x="453047" y="1375316"/>
                    <a:pt x="452728" y="1352349"/>
                  </a:cubicBezTo>
                  <a:cubicBezTo>
                    <a:pt x="451124" y="1236846"/>
                    <a:pt x="451152" y="1121309"/>
                    <a:pt x="447915" y="1005840"/>
                  </a:cubicBezTo>
                  <a:cubicBezTo>
                    <a:pt x="443801" y="859119"/>
                    <a:pt x="448451" y="888198"/>
                    <a:pt x="433477" y="813335"/>
                  </a:cubicBezTo>
                  <a:cubicBezTo>
                    <a:pt x="420666" y="595514"/>
                    <a:pt x="438113" y="835935"/>
                    <a:pt x="419039" y="678581"/>
                  </a:cubicBezTo>
                  <a:cubicBezTo>
                    <a:pt x="414775" y="643400"/>
                    <a:pt x="412722" y="607986"/>
                    <a:pt x="409414" y="572703"/>
                  </a:cubicBezTo>
                  <a:cubicBezTo>
                    <a:pt x="407909" y="556651"/>
                    <a:pt x="404602" y="524577"/>
                    <a:pt x="404602" y="524577"/>
                  </a:cubicBezTo>
                  <a:cubicBezTo>
                    <a:pt x="401393" y="460409"/>
                    <a:pt x="397269" y="396280"/>
                    <a:pt x="394976" y="332072"/>
                  </a:cubicBezTo>
                  <a:cubicBezTo>
                    <a:pt x="393372" y="287154"/>
                    <a:pt x="392590" y="242199"/>
                    <a:pt x="390164" y="197318"/>
                  </a:cubicBezTo>
                  <a:cubicBezTo>
                    <a:pt x="389380" y="182812"/>
                    <a:pt x="386465" y="168488"/>
                    <a:pt x="385351" y="154004"/>
                  </a:cubicBezTo>
                  <a:cubicBezTo>
                    <a:pt x="383256" y="126766"/>
                    <a:pt x="382807" y="99413"/>
                    <a:pt x="380538" y="72189"/>
                  </a:cubicBezTo>
                  <a:cubicBezTo>
                    <a:pt x="379596" y="60885"/>
                    <a:pt x="377225" y="49745"/>
                    <a:pt x="375726" y="38501"/>
                  </a:cubicBezTo>
                  <a:cubicBezTo>
                    <a:pt x="374017" y="25681"/>
                    <a:pt x="372200" y="12869"/>
                    <a:pt x="370913" y="0"/>
                  </a:cubicBezTo>
                </a:path>
              </a:pathLst>
            </a:cu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97" name="Shape 297"/>
        <p:cNvGrpSpPr/>
        <p:nvPr/>
      </p:nvGrpSpPr>
      <p:grpSpPr>
        <a:xfrm>
          <a:off x="0" y="0"/>
          <a:ext cx="0" cy="0"/>
          <a:chOff x="0" y="0"/>
          <a:chExt cx="0" cy="0"/>
        </a:xfrm>
      </p:grpSpPr>
      <p:sp>
        <p:nvSpPr>
          <p:cNvPr id="298" name="Google Shape;29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meline or process">
  <p:cSld name="BLANK_4">
    <p:spTree>
      <p:nvGrpSpPr>
        <p:cNvPr id="299" name="Shape 299"/>
        <p:cNvGrpSpPr/>
        <p:nvPr/>
      </p:nvGrpSpPr>
      <p:grpSpPr>
        <a:xfrm>
          <a:off x="0" y="0"/>
          <a:ext cx="0" cy="0"/>
          <a:chOff x="0" y="0"/>
          <a:chExt cx="0" cy="0"/>
        </a:xfrm>
      </p:grpSpPr>
      <p:sp>
        <p:nvSpPr>
          <p:cNvPr id="300" name="Google Shape;300;p15"/>
          <p:cNvSpPr txBox="1"/>
          <p:nvPr>
            <p:ph idx="12" type="sldNum"/>
          </p:nvPr>
        </p:nvSpPr>
        <p:spPr>
          <a:xfrm>
            <a:off x="8110206"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01" name="Google Shape;30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02" name="Google Shape;302;p15"/>
          <p:cNvSpPr txBox="1"/>
          <p:nvPr>
            <p:ph idx="1" type="body"/>
          </p:nvPr>
        </p:nvSpPr>
        <p:spPr>
          <a:xfrm>
            <a:off x="306550" y="2330857"/>
            <a:ext cx="1634700" cy="2412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55600" lvl="1" marL="914400" rtl="0">
              <a:spcBef>
                <a:spcPts val="1600"/>
              </a:spcBef>
              <a:spcAft>
                <a:spcPts val="0"/>
              </a:spcAft>
              <a:buSzPts val="2000"/>
              <a:buChar char="○"/>
              <a:defRPr/>
            </a:lvl2pPr>
            <a:lvl3pPr indent="-355600" lvl="2" marL="1371600" rtl="0">
              <a:spcBef>
                <a:spcPts val="1600"/>
              </a:spcBef>
              <a:spcAft>
                <a:spcPts val="0"/>
              </a:spcAft>
              <a:buSzPts val="2000"/>
              <a:buChar char="■"/>
              <a:defRPr/>
            </a:lvl3pPr>
            <a:lvl4pPr indent="-355600" lvl="3" marL="1828800" rtl="0">
              <a:spcBef>
                <a:spcPts val="1600"/>
              </a:spcBef>
              <a:spcAft>
                <a:spcPts val="0"/>
              </a:spcAft>
              <a:buSzPts val="2000"/>
              <a:buChar char="●"/>
              <a:defRPr/>
            </a:lvl4pPr>
            <a:lvl5pPr indent="-355600" lvl="4" marL="2286000" rtl="0">
              <a:spcBef>
                <a:spcPts val="1600"/>
              </a:spcBef>
              <a:spcAft>
                <a:spcPts val="0"/>
              </a:spcAft>
              <a:buSzPts val="2000"/>
              <a:buChar char="○"/>
              <a:defRPr/>
            </a:lvl5pPr>
            <a:lvl6pPr indent="-355600" lvl="5" marL="2743200" rtl="0">
              <a:spcBef>
                <a:spcPts val="1600"/>
              </a:spcBef>
              <a:spcAft>
                <a:spcPts val="0"/>
              </a:spcAft>
              <a:buSzPts val="2000"/>
              <a:buChar char="■"/>
              <a:defRPr/>
            </a:lvl6pPr>
            <a:lvl7pPr indent="-355600" lvl="6" marL="3200400" rtl="0">
              <a:spcBef>
                <a:spcPts val="1600"/>
              </a:spcBef>
              <a:spcAft>
                <a:spcPts val="0"/>
              </a:spcAft>
              <a:buSzPts val="2000"/>
              <a:buChar char="●"/>
              <a:defRPr/>
            </a:lvl7pPr>
            <a:lvl8pPr indent="-355600" lvl="7" marL="3657600" rtl="0">
              <a:spcBef>
                <a:spcPts val="1600"/>
              </a:spcBef>
              <a:spcAft>
                <a:spcPts val="0"/>
              </a:spcAft>
              <a:buSzPts val="2000"/>
              <a:buChar char="○"/>
              <a:defRPr/>
            </a:lvl8pPr>
            <a:lvl9pPr indent="-355600" lvl="8" marL="4114800" rtl="0">
              <a:spcBef>
                <a:spcPts val="1600"/>
              </a:spcBef>
              <a:spcAft>
                <a:spcPts val="1600"/>
              </a:spcAft>
              <a:buSzPts val="2000"/>
              <a:buChar char="■"/>
              <a:defRPr/>
            </a:lvl9pPr>
          </a:lstStyle>
          <a:p/>
        </p:txBody>
      </p:sp>
      <p:sp>
        <p:nvSpPr>
          <p:cNvPr id="303" name="Google Shape;303;p15"/>
          <p:cNvSpPr txBox="1"/>
          <p:nvPr>
            <p:ph idx="2" type="subTitle"/>
          </p:nvPr>
        </p:nvSpPr>
        <p:spPr>
          <a:xfrm>
            <a:off x="306550" y="1789000"/>
            <a:ext cx="1634700" cy="466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2400"/>
            </a:lvl1pPr>
            <a:lvl2pPr lvl="1" rtl="0" algn="ctr">
              <a:spcBef>
                <a:spcPts val="1600"/>
              </a:spcBef>
              <a:spcAft>
                <a:spcPts val="0"/>
              </a:spcAft>
              <a:buNone/>
              <a:defRPr b="1" sz="2400"/>
            </a:lvl2pPr>
            <a:lvl3pPr lvl="2" rtl="0" algn="ctr">
              <a:spcBef>
                <a:spcPts val="1600"/>
              </a:spcBef>
              <a:spcAft>
                <a:spcPts val="0"/>
              </a:spcAft>
              <a:buNone/>
              <a:defRPr b="1" sz="2400"/>
            </a:lvl3pPr>
            <a:lvl4pPr lvl="3" rtl="0" algn="ctr">
              <a:spcBef>
                <a:spcPts val="1600"/>
              </a:spcBef>
              <a:spcAft>
                <a:spcPts val="0"/>
              </a:spcAft>
              <a:buNone/>
              <a:defRPr b="1" sz="2400"/>
            </a:lvl4pPr>
            <a:lvl5pPr lvl="4" rtl="0" algn="ctr">
              <a:spcBef>
                <a:spcPts val="1600"/>
              </a:spcBef>
              <a:spcAft>
                <a:spcPts val="0"/>
              </a:spcAft>
              <a:buNone/>
              <a:defRPr b="1" sz="2400"/>
            </a:lvl5pPr>
            <a:lvl6pPr lvl="5" rtl="0" algn="ctr">
              <a:spcBef>
                <a:spcPts val="1600"/>
              </a:spcBef>
              <a:spcAft>
                <a:spcPts val="0"/>
              </a:spcAft>
              <a:buNone/>
              <a:defRPr b="1" sz="2400"/>
            </a:lvl6pPr>
            <a:lvl7pPr lvl="6" rtl="0" algn="ctr">
              <a:spcBef>
                <a:spcPts val="1600"/>
              </a:spcBef>
              <a:spcAft>
                <a:spcPts val="0"/>
              </a:spcAft>
              <a:buNone/>
              <a:defRPr b="1" sz="2400"/>
            </a:lvl7pPr>
            <a:lvl8pPr lvl="7" rtl="0" algn="ctr">
              <a:spcBef>
                <a:spcPts val="1600"/>
              </a:spcBef>
              <a:spcAft>
                <a:spcPts val="0"/>
              </a:spcAft>
              <a:buNone/>
              <a:defRPr b="1" sz="2400"/>
            </a:lvl8pPr>
            <a:lvl9pPr lvl="8" rtl="0" algn="ctr">
              <a:spcBef>
                <a:spcPts val="1600"/>
              </a:spcBef>
              <a:spcAft>
                <a:spcPts val="1600"/>
              </a:spcAft>
              <a:buNone/>
              <a:defRPr b="1" sz="2400"/>
            </a:lvl9pPr>
          </a:lstStyle>
          <a:p/>
        </p:txBody>
      </p:sp>
      <p:sp>
        <p:nvSpPr>
          <p:cNvPr id="304" name="Google Shape;304;p15"/>
          <p:cNvSpPr txBox="1"/>
          <p:nvPr>
            <p:ph idx="3" type="body"/>
          </p:nvPr>
        </p:nvSpPr>
        <p:spPr>
          <a:xfrm>
            <a:off x="2045455" y="2330857"/>
            <a:ext cx="1634700" cy="2412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55600" lvl="1" marL="914400" rtl="0">
              <a:spcBef>
                <a:spcPts val="1600"/>
              </a:spcBef>
              <a:spcAft>
                <a:spcPts val="0"/>
              </a:spcAft>
              <a:buSzPts val="2000"/>
              <a:buChar char="○"/>
              <a:defRPr/>
            </a:lvl2pPr>
            <a:lvl3pPr indent="-355600" lvl="2" marL="1371600" rtl="0">
              <a:spcBef>
                <a:spcPts val="1600"/>
              </a:spcBef>
              <a:spcAft>
                <a:spcPts val="0"/>
              </a:spcAft>
              <a:buSzPts val="2000"/>
              <a:buChar char="■"/>
              <a:defRPr/>
            </a:lvl3pPr>
            <a:lvl4pPr indent="-355600" lvl="3" marL="1828800" rtl="0">
              <a:spcBef>
                <a:spcPts val="1600"/>
              </a:spcBef>
              <a:spcAft>
                <a:spcPts val="0"/>
              </a:spcAft>
              <a:buSzPts val="2000"/>
              <a:buChar char="●"/>
              <a:defRPr/>
            </a:lvl4pPr>
            <a:lvl5pPr indent="-355600" lvl="4" marL="2286000" rtl="0">
              <a:spcBef>
                <a:spcPts val="1600"/>
              </a:spcBef>
              <a:spcAft>
                <a:spcPts val="0"/>
              </a:spcAft>
              <a:buSzPts val="2000"/>
              <a:buChar char="○"/>
              <a:defRPr/>
            </a:lvl5pPr>
            <a:lvl6pPr indent="-355600" lvl="5" marL="2743200" rtl="0">
              <a:spcBef>
                <a:spcPts val="1600"/>
              </a:spcBef>
              <a:spcAft>
                <a:spcPts val="0"/>
              </a:spcAft>
              <a:buSzPts val="2000"/>
              <a:buChar char="■"/>
              <a:defRPr/>
            </a:lvl6pPr>
            <a:lvl7pPr indent="-355600" lvl="6" marL="3200400" rtl="0">
              <a:spcBef>
                <a:spcPts val="1600"/>
              </a:spcBef>
              <a:spcAft>
                <a:spcPts val="0"/>
              </a:spcAft>
              <a:buSzPts val="2000"/>
              <a:buChar char="●"/>
              <a:defRPr/>
            </a:lvl7pPr>
            <a:lvl8pPr indent="-355600" lvl="7" marL="3657600" rtl="0">
              <a:spcBef>
                <a:spcPts val="1600"/>
              </a:spcBef>
              <a:spcAft>
                <a:spcPts val="0"/>
              </a:spcAft>
              <a:buSzPts val="2000"/>
              <a:buChar char="○"/>
              <a:defRPr/>
            </a:lvl8pPr>
            <a:lvl9pPr indent="-355600" lvl="8" marL="4114800" rtl="0">
              <a:spcBef>
                <a:spcPts val="1600"/>
              </a:spcBef>
              <a:spcAft>
                <a:spcPts val="1600"/>
              </a:spcAft>
              <a:buSzPts val="2000"/>
              <a:buChar char="■"/>
              <a:defRPr/>
            </a:lvl9pPr>
          </a:lstStyle>
          <a:p/>
        </p:txBody>
      </p:sp>
      <p:sp>
        <p:nvSpPr>
          <p:cNvPr id="305" name="Google Shape;305;p15"/>
          <p:cNvSpPr txBox="1"/>
          <p:nvPr>
            <p:ph idx="4" type="subTitle"/>
          </p:nvPr>
        </p:nvSpPr>
        <p:spPr>
          <a:xfrm>
            <a:off x="2045455" y="1789000"/>
            <a:ext cx="1634700" cy="466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2400"/>
            </a:lvl1pPr>
            <a:lvl2pPr lvl="1" rtl="0" algn="ctr">
              <a:spcBef>
                <a:spcPts val="1600"/>
              </a:spcBef>
              <a:spcAft>
                <a:spcPts val="0"/>
              </a:spcAft>
              <a:buNone/>
              <a:defRPr b="1" sz="2400"/>
            </a:lvl2pPr>
            <a:lvl3pPr lvl="2" rtl="0" algn="ctr">
              <a:spcBef>
                <a:spcPts val="1600"/>
              </a:spcBef>
              <a:spcAft>
                <a:spcPts val="0"/>
              </a:spcAft>
              <a:buNone/>
              <a:defRPr b="1" sz="2400"/>
            </a:lvl3pPr>
            <a:lvl4pPr lvl="3" rtl="0" algn="ctr">
              <a:spcBef>
                <a:spcPts val="1600"/>
              </a:spcBef>
              <a:spcAft>
                <a:spcPts val="0"/>
              </a:spcAft>
              <a:buNone/>
              <a:defRPr b="1" sz="2400"/>
            </a:lvl4pPr>
            <a:lvl5pPr lvl="4" rtl="0" algn="ctr">
              <a:spcBef>
                <a:spcPts val="1600"/>
              </a:spcBef>
              <a:spcAft>
                <a:spcPts val="0"/>
              </a:spcAft>
              <a:buNone/>
              <a:defRPr b="1" sz="2400"/>
            </a:lvl5pPr>
            <a:lvl6pPr lvl="5" rtl="0" algn="ctr">
              <a:spcBef>
                <a:spcPts val="1600"/>
              </a:spcBef>
              <a:spcAft>
                <a:spcPts val="0"/>
              </a:spcAft>
              <a:buNone/>
              <a:defRPr b="1" sz="2400"/>
            </a:lvl6pPr>
            <a:lvl7pPr lvl="6" rtl="0" algn="ctr">
              <a:spcBef>
                <a:spcPts val="1600"/>
              </a:spcBef>
              <a:spcAft>
                <a:spcPts val="0"/>
              </a:spcAft>
              <a:buNone/>
              <a:defRPr b="1" sz="2400"/>
            </a:lvl7pPr>
            <a:lvl8pPr lvl="7" rtl="0" algn="ctr">
              <a:spcBef>
                <a:spcPts val="1600"/>
              </a:spcBef>
              <a:spcAft>
                <a:spcPts val="0"/>
              </a:spcAft>
              <a:buNone/>
              <a:defRPr b="1" sz="2400"/>
            </a:lvl8pPr>
            <a:lvl9pPr lvl="8" rtl="0" algn="ctr">
              <a:spcBef>
                <a:spcPts val="1600"/>
              </a:spcBef>
              <a:spcAft>
                <a:spcPts val="1600"/>
              </a:spcAft>
              <a:buNone/>
              <a:defRPr b="1" sz="2400"/>
            </a:lvl9pPr>
          </a:lstStyle>
          <a:p/>
        </p:txBody>
      </p:sp>
      <p:sp>
        <p:nvSpPr>
          <p:cNvPr id="306" name="Google Shape;306;p15"/>
          <p:cNvSpPr txBox="1"/>
          <p:nvPr>
            <p:ph idx="5" type="body"/>
          </p:nvPr>
        </p:nvSpPr>
        <p:spPr>
          <a:xfrm>
            <a:off x="3784359" y="2330857"/>
            <a:ext cx="1634700" cy="2412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55600" lvl="1" marL="914400" rtl="0">
              <a:spcBef>
                <a:spcPts val="1600"/>
              </a:spcBef>
              <a:spcAft>
                <a:spcPts val="0"/>
              </a:spcAft>
              <a:buSzPts val="2000"/>
              <a:buChar char="○"/>
              <a:defRPr/>
            </a:lvl2pPr>
            <a:lvl3pPr indent="-355600" lvl="2" marL="1371600" rtl="0">
              <a:spcBef>
                <a:spcPts val="1600"/>
              </a:spcBef>
              <a:spcAft>
                <a:spcPts val="0"/>
              </a:spcAft>
              <a:buSzPts val="2000"/>
              <a:buChar char="■"/>
              <a:defRPr/>
            </a:lvl3pPr>
            <a:lvl4pPr indent="-355600" lvl="3" marL="1828800" rtl="0">
              <a:spcBef>
                <a:spcPts val="1600"/>
              </a:spcBef>
              <a:spcAft>
                <a:spcPts val="0"/>
              </a:spcAft>
              <a:buSzPts val="2000"/>
              <a:buChar char="●"/>
              <a:defRPr/>
            </a:lvl4pPr>
            <a:lvl5pPr indent="-355600" lvl="4" marL="2286000" rtl="0">
              <a:spcBef>
                <a:spcPts val="1600"/>
              </a:spcBef>
              <a:spcAft>
                <a:spcPts val="0"/>
              </a:spcAft>
              <a:buSzPts val="2000"/>
              <a:buChar char="○"/>
              <a:defRPr/>
            </a:lvl5pPr>
            <a:lvl6pPr indent="-355600" lvl="5" marL="2743200" rtl="0">
              <a:spcBef>
                <a:spcPts val="1600"/>
              </a:spcBef>
              <a:spcAft>
                <a:spcPts val="0"/>
              </a:spcAft>
              <a:buSzPts val="2000"/>
              <a:buChar char="■"/>
              <a:defRPr/>
            </a:lvl6pPr>
            <a:lvl7pPr indent="-355600" lvl="6" marL="3200400" rtl="0">
              <a:spcBef>
                <a:spcPts val="1600"/>
              </a:spcBef>
              <a:spcAft>
                <a:spcPts val="0"/>
              </a:spcAft>
              <a:buSzPts val="2000"/>
              <a:buChar char="●"/>
              <a:defRPr/>
            </a:lvl7pPr>
            <a:lvl8pPr indent="-355600" lvl="7" marL="3657600" rtl="0">
              <a:spcBef>
                <a:spcPts val="1600"/>
              </a:spcBef>
              <a:spcAft>
                <a:spcPts val="0"/>
              </a:spcAft>
              <a:buSzPts val="2000"/>
              <a:buChar char="○"/>
              <a:defRPr/>
            </a:lvl8pPr>
            <a:lvl9pPr indent="-355600" lvl="8" marL="4114800" rtl="0">
              <a:spcBef>
                <a:spcPts val="1600"/>
              </a:spcBef>
              <a:spcAft>
                <a:spcPts val="1600"/>
              </a:spcAft>
              <a:buSzPts val="2000"/>
              <a:buChar char="■"/>
              <a:defRPr/>
            </a:lvl9pPr>
          </a:lstStyle>
          <a:p/>
        </p:txBody>
      </p:sp>
      <p:sp>
        <p:nvSpPr>
          <p:cNvPr id="307" name="Google Shape;307;p15"/>
          <p:cNvSpPr txBox="1"/>
          <p:nvPr>
            <p:ph idx="6" type="subTitle"/>
          </p:nvPr>
        </p:nvSpPr>
        <p:spPr>
          <a:xfrm>
            <a:off x="3784359" y="1789000"/>
            <a:ext cx="1634700" cy="466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2400"/>
            </a:lvl1pPr>
            <a:lvl2pPr lvl="1" rtl="0" algn="ctr">
              <a:spcBef>
                <a:spcPts val="1600"/>
              </a:spcBef>
              <a:spcAft>
                <a:spcPts val="0"/>
              </a:spcAft>
              <a:buNone/>
              <a:defRPr b="1" sz="2400"/>
            </a:lvl2pPr>
            <a:lvl3pPr lvl="2" rtl="0" algn="ctr">
              <a:spcBef>
                <a:spcPts val="1600"/>
              </a:spcBef>
              <a:spcAft>
                <a:spcPts val="0"/>
              </a:spcAft>
              <a:buNone/>
              <a:defRPr b="1" sz="2400"/>
            </a:lvl3pPr>
            <a:lvl4pPr lvl="3" rtl="0" algn="ctr">
              <a:spcBef>
                <a:spcPts val="1600"/>
              </a:spcBef>
              <a:spcAft>
                <a:spcPts val="0"/>
              </a:spcAft>
              <a:buNone/>
              <a:defRPr b="1" sz="2400"/>
            </a:lvl4pPr>
            <a:lvl5pPr lvl="4" rtl="0" algn="ctr">
              <a:spcBef>
                <a:spcPts val="1600"/>
              </a:spcBef>
              <a:spcAft>
                <a:spcPts val="0"/>
              </a:spcAft>
              <a:buNone/>
              <a:defRPr b="1" sz="2400"/>
            </a:lvl5pPr>
            <a:lvl6pPr lvl="5" rtl="0" algn="ctr">
              <a:spcBef>
                <a:spcPts val="1600"/>
              </a:spcBef>
              <a:spcAft>
                <a:spcPts val="0"/>
              </a:spcAft>
              <a:buNone/>
              <a:defRPr b="1" sz="2400"/>
            </a:lvl6pPr>
            <a:lvl7pPr lvl="6" rtl="0" algn="ctr">
              <a:spcBef>
                <a:spcPts val="1600"/>
              </a:spcBef>
              <a:spcAft>
                <a:spcPts val="0"/>
              </a:spcAft>
              <a:buNone/>
              <a:defRPr b="1" sz="2400"/>
            </a:lvl7pPr>
            <a:lvl8pPr lvl="7" rtl="0" algn="ctr">
              <a:spcBef>
                <a:spcPts val="1600"/>
              </a:spcBef>
              <a:spcAft>
                <a:spcPts val="0"/>
              </a:spcAft>
              <a:buNone/>
              <a:defRPr b="1" sz="2400"/>
            </a:lvl8pPr>
            <a:lvl9pPr lvl="8" rtl="0" algn="ctr">
              <a:spcBef>
                <a:spcPts val="1600"/>
              </a:spcBef>
              <a:spcAft>
                <a:spcPts val="1600"/>
              </a:spcAft>
              <a:buNone/>
              <a:defRPr b="1" sz="2400"/>
            </a:lvl9pPr>
          </a:lstStyle>
          <a:p/>
        </p:txBody>
      </p:sp>
      <p:sp>
        <p:nvSpPr>
          <p:cNvPr id="308" name="Google Shape;308;p15"/>
          <p:cNvSpPr txBox="1"/>
          <p:nvPr>
            <p:ph idx="7" type="body"/>
          </p:nvPr>
        </p:nvSpPr>
        <p:spPr>
          <a:xfrm>
            <a:off x="5523264" y="2330857"/>
            <a:ext cx="1634700" cy="2412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55600" lvl="1" marL="914400" rtl="0">
              <a:spcBef>
                <a:spcPts val="1600"/>
              </a:spcBef>
              <a:spcAft>
                <a:spcPts val="0"/>
              </a:spcAft>
              <a:buSzPts val="2000"/>
              <a:buChar char="○"/>
              <a:defRPr/>
            </a:lvl2pPr>
            <a:lvl3pPr indent="-355600" lvl="2" marL="1371600" rtl="0">
              <a:spcBef>
                <a:spcPts val="1600"/>
              </a:spcBef>
              <a:spcAft>
                <a:spcPts val="0"/>
              </a:spcAft>
              <a:buSzPts val="2000"/>
              <a:buChar char="■"/>
              <a:defRPr/>
            </a:lvl3pPr>
            <a:lvl4pPr indent="-355600" lvl="3" marL="1828800" rtl="0">
              <a:spcBef>
                <a:spcPts val="1600"/>
              </a:spcBef>
              <a:spcAft>
                <a:spcPts val="0"/>
              </a:spcAft>
              <a:buSzPts val="2000"/>
              <a:buChar char="●"/>
              <a:defRPr/>
            </a:lvl4pPr>
            <a:lvl5pPr indent="-355600" lvl="4" marL="2286000" rtl="0">
              <a:spcBef>
                <a:spcPts val="1600"/>
              </a:spcBef>
              <a:spcAft>
                <a:spcPts val="0"/>
              </a:spcAft>
              <a:buSzPts val="2000"/>
              <a:buChar char="○"/>
              <a:defRPr/>
            </a:lvl5pPr>
            <a:lvl6pPr indent="-355600" lvl="5" marL="2743200" rtl="0">
              <a:spcBef>
                <a:spcPts val="1600"/>
              </a:spcBef>
              <a:spcAft>
                <a:spcPts val="0"/>
              </a:spcAft>
              <a:buSzPts val="2000"/>
              <a:buChar char="■"/>
              <a:defRPr/>
            </a:lvl6pPr>
            <a:lvl7pPr indent="-355600" lvl="6" marL="3200400" rtl="0">
              <a:spcBef>
                <a:spcPts val="1600"/>
              </a:spcBef>
              <a:spcAft>
                <a:spcPts val="0"/>
              </a:spcAft>
              <a:buSzPts val="2000"/>
              <a:buChar char="●"/>
              <a:defRPr/>
            </a:lvl7pPr>
            <a:lvl8pPr indent="-355600" lvl="7" marL="3657600" rtl="0">
              <a:spcBef>
                <a:spcPts val="1600"/>
              </a:spcBef>
              <a:spcAft>
                <a:spcPts val="0"/>
              </a:spcAft>
              <a:buSzPts val="2000"/>
              <a:buChar char="○"/>
              <a:defRPr/>
            </a:lvl8pPr>
            <a:lvl9pPr indent="-355600" lvl="8" marL="4114800" rtl="0">
              <a:spcBef>
                <a:spcPts val="1600"/>
              </a:spcBef>
              <a:spcAft>
                <a:spcPts val="1600"/>
              </a:spcAft>
              <a:buSzPts val="2000"/>
              <a:buChar char="■"/>
              <a:defRPr/>
            </a:lvl9pPr>
          </a:lstStyle>
          <a:p/>
        </p:txBody>
      </p:sp>
      <p:sp>
        <p:nvSpPr>
          <p:cNvPr id="309" name="Google Shape;309;p15"/>
          <p:cNvSpPr txBox="1"/>
          <p:nvPr>
            <p:ph idx="8" type="subTitle"/>
          </p:nvPr>
        </p:nvSpPr>
        <p:spPr>
          <a:xfrm>
            <a:off x="5523264" y="1789000"/>
            <a:ext cx="1634700" cy="466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2400"/>
            </a:lvl1pPr>
            <a:lvl2pPr lvl="1" rtl="0" algn="ctr">
              <a:spcBef>
                <a:spcPts val="1600"/>
              </a:spcBef>
              <a:spcAft>
                <a:spcPts val="0"/>
              </a:spcAft>
              <a:buNone/>
              <a:defRPr b="1" sz="2400"/>
            </a:lvl2pPr>
            <a:lvl3pPr lvl="2" rtl="0" algn="ctr">
              <a:spcBef>
                <a:spcPts val="1600"/>
              </a:spcBef>
              <a:spcAft>
                <a:spcPts val="0"/>
              </a:spcAft>
              <a:buNone/>
              <a:defRPr b="1" sz="2400"/>
            </a:lvl3pPr>
            <a:lvl4pPr lvl="3" rtl="0" algn="ctr">
              <a:spcBef>
                <a:spcPts val="1600"/>
              </a:spcBef>
              <a:spcAft>
                <a:spcPts val="0"/>
              </a:spcAft>
              <a:buNone/>
              <a:defRPr b="1" sz="2400"/>
            </a:lvl4pPr>
            <a:lvl5pPr lvl="4" rtl="0" algn="ctr">
              <a:spcBef>
                <a:spcPts val="1600"/>
              </a:spcBef>
              <a:spcAft>
                <a:spcPts val="0"/>
              </a:spcAft>
              <a:buNone/>
              <a:defRPr b="1" sz="2400"/>
            </a:lvl5pPr>
            <a:lvl6pPr lvl="5" rtl="0" algn="ctr">
              <a:spcBef>
                <a:spcPts val="1600"/>
              </a:spcBef>
              <a:spcAft>
                <a:spcPts val="0"/>
              </a:spcAft>
              <a:buNone/>
              <a:defRPr b="1" sz="2400"/>
            </a:lvl6pPr>
            <a:lvl7pPr lvl="6" rtl="0" algn="ctr">
              <a:spcBef>
                <a:spcPts val="1600"/>
              </a:spcBef>
              <a:spcAft>
                <a:spcPts val="0"/>
              </a:spcAft>
              <a:buNone/>
              <a:defRPr b="1" sz="2400"/>
            </a:lvl7pPr>
            <a:lvl8pPr lvl="7" rtl="0" algn="ctr">
              <a:spcBef>
                <a:spcPts val="1600"/>
              </a:spcBef>
              <a:spcAft>
                <a:spcPts val="0"/>
              </a:spcAft>
              <a:buNone/>
              <a:defRPr b="1" sz="2400"/>
            </a:lvl8pPr>
            <a:lvl9pPr lvl="8" rtl="0" algn="ctr">
              <a:spcBef>
                <a:spcPts val="1600"/>
              </a:spcBef>
              <a:spcAft>
                <a:spcPts val="1600"/>
              </a:spcAft>
              <a:buNone/>
              <a:defRPr b="1" sz="2400"/>
            </a:lvl9pPr>
          </a:lstStyle>
          <a:p/>
        </p:txBody>
      </p:sp>
      <p:sp>
        <p:nvSpPr>
          <p:cNvPr id="310" name="Google Shape;310;p15"/>
          <p:cNvSpPr txBox="1"/>
          <p:nvPr>
            <p:ph idx="9" type="body"/>
          </p:nvPr>
        </p:nvSpPr>
        <p:spPr>
          <a:xfrm>
            <a:off x="7262169" y="2330857"/>
            <a:ext cx="1634700" cy="2412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55600" lvl="1" marL="914400" rtl="0">
              <a:spcBef>
                <a:spcPts val="1600"/>
              </a:spcBef>
              <a:spcAft>
                <a:spcPts val="0"/>
              </a:spcAft>
              <a:buSzPts val="2000"/>
              <a:buChar char="○"/>
              <a:defRPr/>
            </a:lvl2pPr>
            <a:lvl3pPr indent="-355600" lvl="2" marL="1371600" rtl="0">
              <a:spcBef>
                <a:spcPts val="1600"/>
              </a:spcBef>
              <a:spcAft>
                <a:spcPts val="0"/>
              </a:spcAft>
              <a:buSzPts val="2000"/>
              <a:buChar char="■"/>
              <a:defRPr/>
            </a:lvl3pPr>
            <a:lvl4pPr indent="-355600" lvl="3" marL="1828800" rtl="0">
              <a:spcBef>
                <a:spcPts val="1600"/>
              </a:spcBef>
              <a:spcAft>
                <a:spcPts val="0"/>
              </a:spcAft>
              <a:buSzPts val="2000"/>
              <a:buChar char="●"/>
              <a:defRPr/>
            </a:lvl4pPr>
            <a:lvl5pPr indent="-355600" lvl="4" marL="2286000" rtl="0">
              <a:spcBef>
                <a:spcPts val="1600"/>
              </a:spcBef>
              <a:spcAft>
                <a:spcPts val="0"/>
              </a:spcAft>
              <a:buSzPts val="2000"/>
              <a:buChar char="○"/>
              <a:defRPr/>
            </a:lvl5pPr>
            <a:lvl6pPr indent="-355600" lvl="5" marL="2743200" rtl="0">
              <a:spcBef>
                <a:spcPts val="1600"/>
              </a:spcBef>
              <a:spcAft>
                <a:spcPts val="0"/>
              </a:spcAft>
              <a:buSzPts val="2000"/>
              <a:buChar char="■"/>
              <a:defRPr/>
            </a:lvl6pPr>
            <a:lvl7pPr indent="-355600" lvl="6" marL="3200400" rtl="0">
              <a:spcBef>
                <a:spcPts val="1600"/>
              </a:spcBef>
              <a:spcAft>
                <a:spcPts val="0"/>
              </a:spcAft>
              <a:buSzPts val="2000"/>
              <a:buChar char="●"/>
              <a:defRPr/>
            </a:lvl7pPr>
            <a:lvl8pPr indent="-355600" lvl="7" marL="3657600" rtl="0">
              <a:spcBef>
                <a:spcPts val="1600"/>
              </a:spcBef>
              <a:spcAft>
                <a:spcPts val="0"/>
              </a:spcAft>
              <a:buSzPts val="2000"/>
              <a:buChar char="○"/>
              <a:defRPr/>
            </a:lvl8pPr>
            <a:lvl9pPr indent="-355600" lvl="8" marL="4114800" rtl="0">
              <a:spcBef>
                <a:spcPts val="1600"/>
              </a:spcBef>
              <a:spcAft>
                <a:spcPts val="1600"/>
              </a:spcAft>
              <a:buSzPts val="2000"/>
              <a:buChar char="■"/>
              <a:defRPr/>
            </a:lvl9pPr>
          </a:lstStyle>
          <a:p/>
        </p:txBody>
      </p:sp>
      <p:sp>
        <p:nvSpPr>
          <p:cNvPr id="311" name="Google Shape;311;p15"/>
          <p:cNvSpPr txBox="1"/>
          <p:nvPr>
            <p:ph idx="13" type="subTitle"/>
          </p:nvPr>
        </p:nvSpPr>
        <p:spPr>
          <a:xfrm>
            <a:off x="7262169" y="1789000"/>
            <a:ext cx="1634700" cy="4668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b="1" sz="2400"/>
            </a:lvl1pPr>
            <a:lvl2pPr lvl="1" rtl="0" algn="ctr">
              <a:spcBef>
                <a:spcPts val="1600"/>
              </a:spcBef>
              <a:spcAft>
                <a:spcPts val="0"/>
              </a:spcAft>
              <a:buNone/>
              <a:defRPr b="1" sz="2400"/>
            </a:lvl2pPr>
            <a:lvl3pPr lvl="2" rtl="0" algn="ctr">
              <a:spcBef>
                <a:spcPts val="1600"/>
              </a:spcBef>
              <a:spcAft>
                <a:spcPts val="0"/>
              </a:spcAft>
              <a:buNone/>
              <a:defRPr b="1" sz="2400"/>
            </a:lvl3pPr>
            <a:lvl4pPr lvl="3" rtl="0" algn="ctr">
              <a:spcBef>
                <a:spcPts val="1600"/>
              </a:spcBef>
              <a:spcAft>
                <a:spcPts val="0"/>
              </a:spcAft>
              <a:buNone/>
              <a:defRPr b="1" sz="2400"/>
            </a:lvl4pPr>
            <a:lvl5pPr lvl="4" rtl="0" algn="ctr">
              <a:spcBef>
                <a:spcPts val="1600"/>
              </a:spcBef>
              <a:spcAft>
                <a:spcPts val="0"/>
              </a:spcAft>
              <a:buNone/>
              <a:defRPr b="1" sz="2400"/>
            </a:lvl5pPr>
            <a:lvl6pPr lvl="5" rtl="0" algn="ctr">
              <a:spcBef>
                <a:spcPts val="1600"/>
              </a:spcBef>
              <a:spcAft>
                <a:spcPts val="0"/>
              </a:spcAft>
              <a:buNone/>
              <a:defRPr b="1" sz="2400"/>
            </a:lvl6pPr>
            <a:lvl7pPr lvl="6" rtl="0" algn="ctr">
              <a:spcBef>
                <a:spcPts val="1600"/>
              </a:spcBef>
              <a:spcAft>
                <a:spcPts val="0"/>
              </a:spcAft>
              <a:buNone/>
              <a:defRPr b="1" sz="2400"/>
            </a:lvl7pPr>
            <a:lvl8pPr lvl="7" rtl="0" algn="ctr">
              <a:spcBef>
                <a:spcPts val="1600"/>
              </a:spcBef>
              <a:spcAft>
                <a:spcPts val="0"/>
              </a:spcAft>
              <a:buNone/>
              <a:defRPr b="1" sz="2400"/>
            </a:lvl8pPr>
            <a:lvl9pPr lvl="8" rtl="0" algn="ctr">
              <a:spcBef>
                <a:spcPts val="1600"/>
              </a:spcBef>
              <a:spcAft>
                <a:spcPts val="1600"/>
              </a:spcAft>
              <a:buNone/>
              <a:defRPr b="1" sz="2400"/>
            </a:lvl9pPr>
          </a:lstStyle>
          <a:p/>
        </p:txBody>
      </p:sp>
      <p:pic>
        <p:nvPicPr>
          <p:cNvPr descr="Imagen que contiene cubierto, papel, puesto, blanco&#10;&#10;Descripción generada automáticamente" id="312" name="Google Shape;312;p15"/>
          <p:cNvPicPr preferRelativeResize="0"/>
          <p:nvPr/>
        </p:nvPicPr>
        <p:blipFill rotWithShape="1">
          <a:blip r:embed="rId2">
            <a:alphaModFix/>
          </a:blip>
          <a:srcRect b="0" l="0" r="0" t="0"/>
          <a:stretch/>
        </p:blipFill>
        <p:spPr>
          <a:xfrm rot="-5400000">
            <a:off x="536813" y="1562012"/>
            <a:ext cx="1174150" cy="1273477"/>
          </a:xfrm>
          <a:prstGeom prst="rect">
            <a:avLst/>
          </a:prstGeom>
          <a:noFill/>
          <a:ln>
            <a:noFill/>
          </a:ln>
        </p:spPr>
      </p:pic>
      <p:pic>
        <p:nvPicPr>
          <p:cNvPr descr="Imagen que contiene cubierto, papel, puesto, blanco&#10;&#10;Descripción generada automáticamente" id="313" name="Google Shape;313;p15"/>
          <p:cNvPicPr preferRelativeResize="0"/>
          <p:nvPr/>
        </p:nvPicPr>
        <p:blipFill rotWithShape="1">
          <a:blip r:embed="rId2">
            <a:alphaModFix/>
          </a:blip>
          <a:srcRect b="0" l="0" r="0" t="0"/>
          <a:stretch/>
        </p:blipFill>
        <p:spPr>
          <a:xfrm rot="-163482">
            <a:off x="4014638" y="1562013"/>
            <a:ext cx="1174149" cy="1273479"/>
          </a:xfrm>
          <a:prstGeom prst="rect">
            <a:avLst/>
          </a:prstGeom>
          <a:noFill/>
          <a:ln>
            <a:noFill/>
          </a:ln>
        </p:spPr>
      </p:pic>
      <p:pic>
        <p:nvPicPr>
          <p:cNvPr descr="Imagen que contiene cubierto, papel, puesto, blanco&#10;&#10;Descripción generada automáticamente" id="314" name="Google Shape;314;p15"/>
          <p:cNvPicPr preferRelativeResize="0"/>
          <p:nvPr/>
        </p:nvPicPr>
        <p:blipFill rotWithShape="1">
          <a:blip r:embed="rId2">
            <a:alphaModFix/>
          </a:blip>
          <a:srcRect b="0" l="0" r="0" t="0"/>
          <a:stretch/>
        </p:blipFill>
        <p:spPr>
          <a:xfrm rot="5400000">
            <a:off x="5753538" y="1561999"/>
            <a:ext cx="1174150" cy="1273477"/>
          </a:xfrm>
          <a:prstGeom prst="rect">
            <a:avLst/>
          </a:prstGeom>
          <a:noFill/>
          <a:ln>
            <a:noFill/>
          </a:ln>
        </p:spPr>
      </p:pic>
      <p:pic>
        <p:nvPicPr>
          <p:cNvPr descr="Imagen que contiene cubierto, papel, puesto, blanco&#10;&#10;Descripción generada automáticamente" id="315" name="Google Shape;315;p15"/>
          <p:cNvPicPr preferRelativeResize="0"/>
          <p:nvPr/>
        </p:nvPicPr>
        <p:blipFill rotWithShape="1">
          <a:blip r:embed="rId2">
            <a:alphaModFix/>
          </a:blip>
          <a:srcRect b="0" l="0" r="0" t="0"/>
          <a:stretch/>
        </p:blipFill>
        <p:spPr>
          <a:xfrm rot="10800000">
            <a:off x="7492463" y="1561999"/>
            <a:ext cx="1174150" cy="1273477"/>
          </a:xfrm>
          <a:prstGeom prst="rect">
            <a:avLst/>
          </a:prstGeom>
          <a:noFill/>
          <a:ln>
            <a:noFill/>
          </a:ln>
        </p:spPr>
      </p:pic>
      <p:pic>
        <p:nvPicPr>
          <p:cNvPr descr="Imagen que contiene crema, papel, rosquilla, tabla&#10;&#10;Descripción generada automáticamente" id="316" name="Google Shape;316;p15"/>
          <p:cNvPicPr preferRelativeResize="0"/>
          <p:nvPr/>
        </p:nvPicPr>
        <p:blipFill rotWithShape="1">
          <a:blip r:embed="rId3">
            <a:alphaModFix/>
          </a:blip>
          <a:srcRect b="0" l="0" r="0" t="0"/>
          <a:stretch/>
        </p:blipFill>
        <p:spPr>
          <a:xfrm>
            <a:off x="2233200" y="1628774"/>
            <a:ext cx="1446949" cy="13321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itle">
  <p:cSld name="BLANK_3">
    <p:spTree>
      <p:nvGrpSpPr>
        <p:cNvPr id="317" name="Shape 317"/>
        <p:cNvGrpSpPr/>
        <p:nvPr/>
      </p:nvGrpSpPr>
      <p:grpSpPr>
        <a:xfrm>
          <a:off x="0" y="0"/>
          <a:ext cx="0" cy="0"/>
          <a:chOff x="0" y="0"/>
          <a:chExt cx="0" cy="0"/>
        </a:xfrm>
      </p:grpSpPr>
      <p:sp>
        <p:nvSpPr>
          <p:cNvPr id="318" name="Google Shape;318;p16"/>
          <p:cNvSpPr/>
          <p:nvPr/>
        </p:nvSpPr>
        <p:spPr>
          <a:xfrm rot="10800000">
            <a:off x="4481602" y="1280700"/>
            <a:ext cx="170700" cy="108000"/>
          </a:xfrm>
          <a:prstGeom prst="pie">
            <a:avLst>
              <a:gd fmla="val 0" name="adj1"/>
              <a:gd fmla="val 10709559" name="adj2"/>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19" name="Google Shape;319;p16"/>
          <p:cNvSpPr/>
          <p:nvPr/>
        </p:nvSpPr>
        <p:spPr>
          <a:xfrm rot="5400000">
            <a:off x="4535628" y="1241937"/>
            <a:ext cx="54000" cy="248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20" name="Google Shape;320;p16"/>
          <p:cNvSpPr/>
          <p:nvPr/>
        </p:nvSpPr>
        <p:spPr>
          <a:xfrm rot="5400000">
            <a:off x="4543408" y="1290634"/>
            <a:ext cx="45000" cy="266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21" name="Google Shape;321;p16"/>
          <p:cNvSpPr/>
          <p:nvPr/>
        </p:nvSpPr>
        <p:spPr>
          <a:xfrm rot="5400000">
            <a:off x="4543764" y="1344301"/>
            <a:ext cx="45000" cy="266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322" name="Google Shape;322;p16"/>
          <p:cNvCxnSpPr>
            <a:endCxn id="318" idx="1"/>
          </p:cNvCxnSpPr>
          <p:nvPr/>
        </p:nvCxnSpPr>
        <p:spPr>
          <a:xfrm flipH="1">
            <a:off x="4566952" y="0"/>
            <a:ext cx="9000" cy="1280700"/>
          </a:xfrm>
          <a:prstGeom prst="straightConnector1">
            <a:avLst/>
          </a:prstGeom>
          <a:noFill/>
          <a:ln cap="flat" cmpd="sng" w="38100">
            <a:solidFill>
              <a:srgbClr val="FFFFFF"/>
            </a:solidFill>
            <a:prstDash val="solid"/>
            <a:miter lim="800000"/>
            <a:headEnd len="sm" w="sm" type="none"/>
            <a:tailEnd len="sm" w="sm" type="none"/>
          </a:ln>
        </p:spPr>
      </p:cxnSp>
      <p:cxnSp>
        <p:nvCxnSpPr>
          <p:cNvPr id="323" name="Google Shape;323;p16"/>
          <p:cNvCxnSpPr/>
          <p:nvPr/>
        </p:nvCxnSpPr>
        <p:spPr>
          <a:xfrm rot="10800000">
            <a:off x="5138182" y="1915775"/>
            <a:ext cx="200700" cy="0"/>
          </a:xfrm>
          <a:prstGeom prst="straightConnector1">
            <a:avLst/>
          </a:prstGeom>
          <a:noFill/>
          <a:ln cap="rnd" cmpd="sng" w="38100">
            <a:solidFill>
              <a:srgbClr val="FFFFFF"/>
            </a:solidFill>
            <a:prstDash val="solid"/>
            <a:bevel/>
            <a:headEnd len="sm" w="sm" type="none"/>
            <a:tailEnd len="sm" w="sm" type="none"/>
          </a:ln>
        </p:spPr>
      </p:cxnSp>
      <p:cxnSp>
        <p:nvCxnSpPr>
          <p:cNvPr id="324" name="Google Shape;324;p16"/>
          <p:cNvCxnSpPr/>
          <p:nvPr/>
        </p:nvCxnSpPr>
        <p:spPr>
          <a:xfrm rot="10800000">
            <a:off x="5141291" y="2082727"/>
            <a:ext cx="236700" cy="63000"/>
          </a:xfrm>
          <a:prstGeom prst="straightConnector1">
            <a:avLst/>
          </a:prstGeom>
          <a:noFill/>
          <a:ln cap="rnd" cmpd="sng" w="38100">
            <a:solidFill>
              <a:srgbClr val="FFFFFF"/>
            </a:solidFill>
            <a:prstDash val="solid"/>
            <a:bevel/>
            <a:headEnd len="sm" w="sm" type="none"/>
            <a:tailEnd len="sm" w="sm" type="none"/>
          </a:ln>
        </p:spPr>
      </p:cxnSp>
      <p:cxnSp>
        <p:nvCxnSpPr>
          <p:cNvPr id="325" name="Google Shape;325;p16"/>
          <p:cNvCxnSpPr/>
          <p:nvPr/>
        </p:nvCxnSpPr>
        <p:spPr>
          <a:xfrm rot="10800000">
            <a:off x="5057125" y="2264743"/>
            <a:ext cx="254700" cy="171000"/>
          </a:xfrm>
          <a:prstGeom prst="straightConnector1">
            <a:avLst/>
          </a:prstGeom>
          <a:noFill/>
          <a:ln cap="rnd" cmpd="sng" w="38100">
            <a:solidFill>
              <a:srgbClr val="FFFFFF"/>
            </a:solidFill>
            <a:prstDash val="solid"/>
            <a:bevel/>
            <a:headEnd len="sm" w="sm" type="none"/>
            <a:tailEnd len="sm" w="sm" type="none"/>
          </a:ln>
        </p:spPr>
      </p:cxnSp>
      <p:cxnSp>
        <p:nvCxnSpPr>
          <p:cNvPr id="326" name="Google Shape;326;p16"/>
          <p:cNvCxnSpPr/>
          <p:nvPr/>
        </p:nvCxnSpPr>
        <p:spPr>
          <a:xfrm rot="10800000">
            <a:off x="4924225" y="2404036"/>
            <a:ext cx="182700" cy="294000"/>
          </a:xfrm>
          <a:prstGeom prst="straightConnector1">
            <a:avLst/>
          </a:prstGeom>
          <a:noFill/>
          <a:ln cap="rnd" cmpd="sng" w="38100">
            <a:solidFill>
              <a:srgbClr val="FFFFFF"/>
            </a:solidFill>
            <a:prstDash val="solid"/>
            <a:bevel/>
            <a:headEnd len="sm" w="sm" type="none"/>
            <a:tailEnd len="sm" w="sm" type="none"/>
          </a:ln>
        </p:spPr>
      </p:cxnSp>
      <p:cxnSp>
        <p:nvCxnSpPr>
          <p:cNvPr id="327" name="Google Shape;327;p16"/>
          <p:cNvCxnSpPr/>
          <p:nvPr/>
        </p:nvCxnSpPr>
        <p:spPr>
          <a:xfrm rot="10800000">
            <a:off x="4597897" y="2547745"/>
            <a:ext cx="0" cy="210000"/>
          </a:xfrm>
          <a:prstGeom prst="straightConnector1">
            <a:avLst/>
          </a:prstGeom>
          <a:noFill/>
          <a:ln cap="rnd" cmpd="sng" w="38100">
            <a:solidFill>
              <a:srgbClr val="FFFFFF"/>
            </a:solidFill>
            <a:prstDash val="solid"/>
            <a:bevel/>
            <a:headEnd len="sm" w="sm" type="none"/>
            <a:tailEnd len="sm" w="sm" type="none"/>
          </a:ln>
        </p:spPr>
      </p:cxnSp>
      <p:cxnSp>
        <p:nvCxnSpPr>
          <p:cNvPr id="328" name="Google Shape;328;p16"/>
          <p:cNvCxnSpPr/>
          <p:nvPr/>
        </p:nvCxnSpPr>
        <p:spPr>
          <a:xfrm rot="10800000">
            <a:off x="4766052" y="2528301"/>
            <a:ext cx="57000" cy="174000"/>
          </a:xfrm>
          <a:prstGeom prst="straightConnector1">
            <a:avLst/>
          </a:prstGeom>
          <a:noFill/>
          <a:ln cap="rnd" cmpd="sng" w="38100">
            <a:solidFill>
              <a:srgbClr val="FFFFFF"/>
            </a:solidFill>
            <a:prstDash val="solid"/>
            <a:bevel/>
            <a:headEnd len="sm" w="sm" type="none"/>
            <a:tailEnd len="sm" w="sm" type="none"/>
          </a:ln>
        </p:spPr>
      </p:cxnSp>
      <p:grpSp>
        <p:nvGrpSpPr>
          <p:cNvPr id="329" name="Google Shape;329;p16"/>
          <p:cNvGrpSpPr/>
          <p:nvPr/>
        </p:nvGrpSpPr>
        <p:grpSpPr>
          <a:xfrm flipH="1">
            <a:off x="3766002" y="1895854"/>
            <a:ext cx="611151" cy="785975"/>
            <a:chOff x="3523532" y="4398405"/>
            <a:chExt cx="1733763" cy="2233518"/>
          </a:xfrm>
        </p:grpSpPr>
        <p:cxnSp>
          <p:nvCxnSpPr>
            <p:cNvPr id="330" name="Google Shape;330;p16"/>
            <p:cNvCxnSpPr/>
            <p:nvPr/>
          </p:nvCxnSpPr>
          <p:spPr>
            <a:xfrm rot="10800000">
              <a:off x="4578136" y="4398405"/>
              <a:ext cx="568200" cy="0"/>
            </a:xfrm>
            <a:prstGeom prst="straightConnector1">
              <a:avLst/>
            </a:prstGeom>
            <a:noFill/>
            <a:ln cap="rnd" cmpd="sng" w="38100">
              <a:solidFill>
                <a:srgbClr val="FFFFFF"/>
              </a:solidFill>
              <a:prstDash val="solid"/>
              <a:bevel/>
              <a:headEnd len="sm" w="sm" type="none"/>
              <a:tailEnd len="sm" w="sm" type="none"/>
            </a:ln>
          </p:spPr>
        </p:cxnSp>
        <p:cxnSp>
          <p:nvCxnSpPr>
            <p:cNvPr id="331" name="Google Shape;331;p16"/>
            <p:cNvCxnSpPr/>
            <p:nvPr/>
          </p:nvCxnSpPr>
          <p:spPr>
            <a:xfrm rot="10800000">
              <a:off x="4585295" y="4877704"/>
              <a:ext cx="672000" cy="173700"/>
            </a:xfrm>
            <a:prstGeom prst="straightConnector1">
              <a:avLst/>
            </a:prstGeom>
            <a:noFill/>
            <a:ln cap="rnd" cmpd="sng" w="38100">
              <a:solidFill>
                <a:srgbClr val="FFFFFF"/>
              </a:solidFill>
              <a:prstDash val="solid"/>
              <a:bevel/>
              <a:headEnd len="sm" w="sm" type="none"/>
              <a:tailEnd len="sm" w="sm" type="none"/>
            </a:ln>
          </p:spPr>
        </p:cxnSp>
        <p:cxnSp>
          <p:nvCxnSpPr>
            <p:cNvPr id="332" name="Google Shape;332;p16"/>
            <p:cNvCxnSpPr/>
            <p:nvPr/>
          </p:nvCxnSpPr>
          <p:spPr>
            <a:xfrm rot="10800000">
              <a:off x="4348970" y="5384470"/>
              <a:ext cx="720600" cy="490500"/>
            </a:xfrm>
            <a:prstGeom prst="straightConnector1">
              <a:avLst/>
            </a:prstGeom>
            <a:noFill/>
            <a:ln cap="rnd" cmpd="sng" w="38100">
              <a:solidFill>
                <a:srgbClr val="FFFFFF"/>
              </a:solidFill>
              <a:prstDash val="solid"/>
              <a:bevel/>
              <a:headEnd len="sm" w="sm" type="none"/>
              <a:tailEnd len="sm" w="sm" type="none"/>
            </a:ln>
          </p:spPr>
        </p:cxnSp>
        <p:cxnSp>
          <p:nvCxnSpPr>
            <p:cNvPr id="333" name="Google Shape;333;p16"/>
            <p:cNvCxnSpPr/>
            <p:nvPr/>
          </p:nvCxnSpPr>
          <p:spPr>
            <a:xfrm rot="10800000">
              <a:off x="3969530" y="5788212"/>
              <a:ext cx="518700" cy="831600"/>
            </a:xfrm>
            <a:prstGeom prst="straightConnector1">
              <a:avLst/>
            </a:prstGeom>
            <a:noFill/>
            <a:ln cap="rnd" cmpd="sng" w="38100">
              <a:solidFill>
                <a:srgbClr val="FFFFFF"/>
              </a:solidFill>
              <a:prstDash val="solid"/>
              <a:bevel/>
              <a:headEnd len="sm" w="sm" type="none"/>
              <a:tailEnd len="sm" w="sm" type="none"/>
            </a:ln>
          </p:spPr>
        </p:cxnSp>
        <p:cxnSp>
          <p:nvCxnSpPr>
            <p:cNvPr id="334" name="Google Shape;334;p16"/>
            <p:cNvCxnSpPr/>
            <p:nvPr/>
          </p:nvCxnSpPr>
          <p:spPr>
            <a:xfrm rot="10800000">
              <a:off x="3523532" y="6135423"/>
              <a:ext cx="159300" cy="496500"/>
            </a:xfrm>
            <a:prstGeom prst="straightConnector1">
              <a:avLst/>
            </a:prstGeom>
            <a:noFill/>
            <a:ln cap="rnd" cmpd="sng" w="38100">
              <a:solidFill>
                <a:srgbClr val="FFFFFF"/>
              </a:solidFill>
              <a:prstDash val="solid"/>
              <a:bevel/>
              <a:headEnd len="sm" w="sm" type="none"/>
              <a:tailEnd len="sm" w="sm" type="none"/>
            </a:ln>
          </p:spPr>
        </p:cxnSp>
      </p:grpSp>
      <p:pic>
        <p:nvPicPr>
          <p:cNvPr descr="Imagen que contiene crema, rosquilla, postre, cubierto&#10;&#10;Descripción generada automáticamente" id="335" name="Google Shape;335;p16"/>
          <p:cNvPicPr preferRelativeResize="0"/>
          <p:nvPr/>
        </p:nvPicPr>
        <p:blipFill rotWithShape="1">
          <a:blip r:embed="rId2">
            <a:alphaModFix/>
          </a:blip>
          <a:srcRect b="0" l="0" r="0" t="0"/>
          <a:stretch/>
        </p:blipFill>
        <p:spPr>
          <a:xfrm>
            <a:off x="4078320" y="1402833"/>
            <a:ext cx="1011529" cy="1024490"/>
          </a:xfrm>
          <a:prstGeom prst="rect">
            <a:avLst/>
          </a:prstGeom>
          <a:noFill/>
          <a:ln>
            <a:noFill/>
          </a:ln>
        </p:spPr>
      </p:pic>
      <p:sp>
        <p:nvSpPr>
          <p:cNvPr id="336" name="Google Shape;336;p16"/>
          <p:cNvSpPr txBox="1"/>
          <p:nvPr>
            <p:ph type="title"/>
          </p:nvPr>
        </p:nvSpPr>
        <p:spPr>
          <a:xfrm>
            <a:off x="311700" y="3030575"/>
            <a:ext cx="8520600" cy="1516500"/>
          </a:xfrm>
          <a:prstGeom prst="rect">
            <a:avLst/>
          </a:prstGeom>
          <a:effectLst>
            <a:outerShdw blurRad="57150" rotWithShape="0" algn="bl" dir="5400000" dist="19050">
              <a:srgbClr val="000000"/>
            </a:outerShdw>
          </a:effectLst>
        </p:spPr>
        <p:txBody>
          <a:bodyPr anchorCtr="0" anchor="ctr" bIns="91425" lIns="91425" spcFirstLastPara="1" rIns="91425" wrap="square" tIns="91425">
            <a:noAutofit/>
          </a:bodyPr>
          <a:lstStyle>
            <a:lvl1pPr lvl="0" rtl="0" algn="ctr">
              <a:spcBef>
                <a:spcPts val="0"/>
              </a:spcBef>
              <a:spcAft>
                <a:spcPts val="0"/>
              </a:spcAft>
              <a:buNone/>
              <a:defRPr sz="9600"/>
            </a:lvl1pPr>
            <a:lvl2pPr lvl="1" rtl="0" algn="ctr">
              <a:spcBef>
                <a:spcPts val="0"/>
              </a:spcBef>
              <a:spcAft>
                <a:spcPts val="0"/>
              </a:spcAft>
              <a:buNone/>
              <a:defRPr sz="9600"/>
            </a:lvl2pPr>
            <a:lvl3pPr lvl="2" rtl="0" algn="ctr">
              <a:spcBef>
                <a:spcPts val="0"/>
              </a:spcBef>
              <a:spcAft>
                <a:spcPts val="0"/>
              </a:spcAft>
              <a:buNone/>
              <a:defRPr sz="9600"/>
            </a:lvl3pPr>
            <a:lvl4pPr lvl="3" rtl="0" algn="ctr">
              <a:spcBef>
                <a:spcPts val="0"/>
              </a:spcBef>
              <a:spcAft>
                <a:spcPts val="0"/>
              </a:spcAft>
              <a:buNone/>
              <a:defRPr sz="9600"/>
            </a:lvl4pPr>
            <a:lvl5pPr lvl="4" rtl="0" algn="ctr">
              <a:spcBef>
                <a:spcPts val="0"/>
              </a:spcBef>
              <a:spcAft>
                <a:spcPts val="0"/>
              </a:spcAft>
              <a:buNone/>
              <a:defRPr sz="9600"/>
            </a:lvl5pPr>
            <a:lvl6pPr lvl="5" rtl="0" algn="ctr">
              <a:spcBef>
                <a:spcPts val="0"/>
              </a:spcBef>
              <a:spcAft>
                <a:spcPts val="0"/>
              </a:spcAft>
              <a:buNone/>
              <a:defRPr sz="9600"/>
            </a:lvl6pPr>
            <a:lvl7pPr lvl="6" rtl="0" algn="ctr">
              <a:spcBef>
                <a:spcPts val="0"/>
              </a:spcBef>
              <a:spcAft>
                <a:spcPts val="0"/>
              </a:spcAft>
              <a:buNone/>
              <a:defRPr sz="9600"/>
            </a:lvl7pPr>
            <a:lvl8pPr lvl="7" rtl="0" algn="ctr">
              <a:spcBef>
                <a:spcPts val="0"/>
              </a:spcBef>
              <a:spcAft>
                <a:spcPts val="0"/>
              </a:spcAft>
              <a:buNone/>
              <a:defRPr sz="9600"/>
            </a:lvl8pPr>
            <a:lvl9pPr lvl="8" rtl="0" algn="ctr">
              <a:spcBef>
                <a:spcPts val="0"/>
              </a:spcBef>
              <a:spcAft>
                <a:spcPts val="0"/>
              </a:spcAft>
              <a:buNone/>
              <a:defRPr sz="9600"/>
            </a:lvl9pPr>
          </a:lstStyle>
          <a:p/>
        </p:txBody>
      </p:sp>
      <p:sp>
        <p:nvSpPr>
          <p:cNvPr id="337" name="Google Shape;33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ubtitle">
  <p:cSld name="BLANK_2">
    <p:spTree>
      <p:nvGrpSpPr>
        <p:cNvPr id="338" name="Shape 338"/>
        <p:cNvGrpSpPr/>
        <p:nvPr/>
      </p:nvGrpSpPr>
      <p:grpSpPr>
        <a:xfrm>
          <a:off x="0" y="0"/>
          <a:ext cx="0" cy="0"/>
          <a:chOff x="0" y="0"/>
          <a:chExt cx="0" cy="0"/>
        </a:xfrm>
      </p:grpSpPr>
      <p:sp>
        <p:nvSpPr>
          <p:cNvPr id="339" name="Google Shape;33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40" name="Google Shape;340;p17"/>
          <p:cNvSpPr txBox="1"/>
          <p:nvPr>
            <p:ph type="title"/>
          </p:nvPr>
        </p:nvSpPr>
        <p:spPr>
          <a:xfrm>
            <a:off x="265500" y="20713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41" name="Google Shape;341;p17"/>
          <p:cNvSpPr txBox="1"/>
          <p:nvPr>
            <p:ph idx="1" type="subTitle"/>
          </p:nvPr>
        </p:nvSpPr>
        <p:spPr>
          <a:xfrm>
            <a:off x="265500" y="36412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42" name="Google Shape;342;p17"/>
          <p:cNvSpPr/>
          <p:nvPr/>
        </p:nvSpPr>
        <p:spPr>
          <a:xfrm rot="10800000">
            <a:off x="2049452" y="585950"/>
            <a:ext cx="170700" cy="108000"/>
          </a:xfrm>
          <a:prstGeom prst="pie">
            <a:avLst>
              <a:gd fmla="val 0" name="adj1"/>
              <a:gd fmla="val 10709559" name="adj2"/>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43" name="Google Shape;343;p17"/>
          <p:cNvSpPr/>
          <p:nvPr/>
        </p:nvSpPr>
        <p:spPr>
          <a:xfrm rot="5400000">
            <a:off x="2103478" y="547187"/>
            <a:ext cx="54000" cy="248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44" name="Google Shape;344;p17"/>
          <p:cNvSpPr/>
          <p:nvPr/>
        </p:nvSpPr>
        <p:spPr>
          <a:xfrm rot="5400000">
            <a:off x="2111258" y="595884"/>
            <a:ext cx="45000" cy="266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45" name="Google Shape;345;p17"/>
          <p:cNvSpPr/>
          <p:nvPr/>
        </p:nvSpPr>
        <p:spPr>
          <a:xfrm rot="5400000">
            <a:off x="2111614" y="649551"/>
            <a:ext cx="45000" cy="266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346" name="Google Shape;346;p17"/>
          <p:cNvCxnSpPr>
            <a:endCxn id="342" idx="1"/>
          </p:cNvCxnSpPr>
          <p:nvPr/>
        </p:nvCxnSpPr>
        <p:spPr>
          <a:xfrm>
            <a:off x="2124902" y="50"/>
            <a:ext cx="9900" cy="585900"/>
          </a:xfrm>
          <a:prstGeom prst="straightConnector1">
            <a:avLst/>
          </a:prstGeom>
          <a:noFill/>
          <a:ln cap="flat" cmpd="sng" w="38100">
            <a:solidFill>
              <a:srgbClr val="FFFFFF"/>
            </a:solidFill>
            <a:prstDash val="solid"/>
            <a:miter lim="800000"/>
            <a:headEnd len="sm" w="sm" type="none"/>
            <a:tailEnd len="sm" w="sm" type="none"/>
          </a:ln>
        </p:spPr>
      </p:cxnSp>
      <p:cxnSp>
        <p:nvCxnSpPr>
          <p:cNvPr id="347" name="Google Shape;347;p17"/>
          <p:cNvCxnSpPr/>
          <p:nvPr/>
        </p:nvCxnSpPr>
        <p:spPr>
          <a:xfrm rot="10800000">
            <a:off x="2706032" y="1221025"/>
            <a:ext cx="200700" cy="0"/>
          </a:xfrm>
          <a:prstGeom prst="straightConnector1">
            <a:avLst/>
          </a:prstGeom>
          <a:noFill/>
          <a:ln cap="rnd" cmpd="sng" w="38100">
            <a:solidFill>
              <a:srgbClr val="FFFFFF"/>
            </a:solidFill>
            <a:prstDash val="solid"/>
            <a:bevel/>
            <a:headEnd len="sm" w="sm" type="none"/>
            <a:tailEnd len="sm" w="sm" type="none"/>
          </a:ln>
        </p:spPr>
      </p:cxnSp>
      <p:cxnSp>
        <p:nvCxnSpPr>
          <p:cNvPr id="348" name="Google Shape;348;p17"/>
          <p:cNvCxnSpPr/>
          <p:nvPr/>
        </p:nvCxnSpPr>
        <p:spPr>
          <a:xfrm rot="10800000">
            <a:off x="2709141" y="1387977"/>
            <a:ext cx="236700" cy="63000"/>
          </a:xfrm>
          <a:prstGeom prst="straightConnector1">
            <a:avLst/>
          </a:prstGeom>
          <a:noFill/>
          <a:ln cap="rnd" cmpd="sng" w="38100">
            <a:solidFill>
              <a:srgbClr val="FFFFFF"/>
            </a:solidFill>
            <a:prstDash val="solid"/>
            <a:bevel/>
            <a:headEnd len="sm" w="sm" type="none"/>
            <a:tailEnd len="sm" w="sm" type="none"/>
          </a:ln>
        </p:spPr>
      </p:cxnSp>
      <p:cxnSp>
        <p:nvCxnSpPr>
          <p:cNvPr id="349" name="Google Shape;349;p17"/>
          <p:cNvCxnSpPr/>
          <p:nvPr/>
        </p:nvCxnSpPr>
        <p:spPr>
          <a:xfrm rot="10800000">
            <a:off x="2624975" y="1569993"/>
            <a:ext cx="254700" cy="171000"/>
          </a:xfrm>
          <a:prstGeom prst="straightConnector1">
            <a:avLst/>
          </a:prstGeom>
          <a:noFill/>
          <a:ln cap="rnd" cmpd="sng" w="38100">
            <a:solidFill>
              <a:srgbClr val="FFFFFF"/>
            </a:solidFill>
            <a:prstDash val="solid"/>
            <a:bevel/>
            <a:headEnd len="sm" w="sm" type="none"/>
            <a:tailEnd len="sm" w="sm" type="none"/>
          </a:ln>
        </p:spPr>
      </p:cxnSp>
      <p:cxnSp>
        <p:nvCxnSpPr>
          <p:cNvPr id="350" name="Google Shape;350;p17"/>
          <p:cNvCxnSpPr/>
          <p:nvPr/>
        </p:nvCxnSpPr>
        <p:spPr>
          <a:xfrm rot="10800000">
            <a:off x="2492075" y="1709286"/>
            <a:ext cx="182700" cy="294000"/>
          </a:xfrm>
          <a:prstGeom prst="straightConnector1">
            <a:avLst/>
          </a:prstGeom>
          <a:noFill/>
          <a:ln cap="rnd" cmpd="sng" w="38100">
            <a:solidFill>
              <a:srgbClr val="FFFFFF"/>
            </a:solidFill>
            <a:prstDash val="solid"/>
            <a:bevel/>
            <a:headEnd len="sm" w="sm" type="none"/>
            <a:tailEnd len="sm" w="sm" type="none"/>
          </a:ln>
        </p:spPr>
      </p:cxnSp>
      <p:cxnSp>
        <p:nvCxnSpPr>
          <p:cNvPr id="351" name="Google Shape;351;p17"/>
          <p:cNvCxnSpPr/>
          <p:nvPr/>
        </p:nvCxnSpPr>
        <p:spPr>
          <a:xfrm rot="10800000">
            <a:off x="2165747" y="1852995"/>
            <a:ext cx="0" cy="210000"/>
          </a:xfrm>
          <a:prstGeom prst="straightConnector1">
            <a:avLst/>
          </a:prstGeom>
          <a:noFill/>
          <a:ln cap="rnd" cmpd="sng" w="38100">
            <a:solidFill>
              <a:srgbClr val="FFFFFF"/>
            </a:solidFill>
            <a:prstDash val="solid"/>
            <a:bevel/>
            <a:headEnd len="sm" w="sm" type="none"/>
            <a:tailEnd len="sm" w="sm" type="none"/>
          </a:ln>
        </p:spPr>
      </p:cxnSp>
      <p:cxnSp>
        <p:nvCxnSpPr>
          <p:cNvPr id="352" name="Google Shape;352;p17"/>
          <p:cNvCxnSpPr/>
          <p:nvPr/>
        </p:nvCxnSpPr>
        <p:spPr>
          <a:xfrm rot="10800000">
            <a:off x="2333902" y="1833551"/>
            <a:ext cx="57000" cy="174000"/>
          </a:xfrm>
          <a:prstGeom prst="straightConnector1">
            <a:avLst/>
          </a:prstGeom>
          <a:noFill/>
          <a:ln cap="rnd" cmpd="sng" w="38100">
            <a:solidFill>
              <a:srgbClr val="FFFFFF"/>
            </a:solidFill>
            <a:prstDash val="solid"/>
            <a:bevel/>
            <a:headEnd len="sm" w="sm" type="none"/>
            <a:tailEnd len="sm" w="sm" type="none"/>
          </a:ln>
        </p:spPr>
      </p:cxnSp>
      <p:grpSp>
        <p:nvGrpSpPr>
          <p:cNvPr id="353" name="Google Shape;353;p17"/>
          <p:cNvGrpSpPr/>
          <p:nvPr/>
        </p:nvGrpSpPr>
        <p:grpSpPr>
          <a:xfrm flipH="1">
            <a:off x="1333852" y="1201104"/>
            <a:ext cx="611151" cy="785975"/>
            <a:chOff x="3523532" y="4398405"/>
            <a:chExt cx="1733763" cy="2233518"/>
          </a:xfrm>
        </p:grpSpPr>
        <p:cxnSp>
          <p:nvCxnSpPr>
            <p:cNvPr id="354" name="Google Shape;354;p17"/>
            <p:cNvCxnSpPr/>
            <p:nvPr/>
          </p:nvCxnSpPr>
          <p:spPr>
            <a:xfrm rot="10800000">
              <a:off x="4578136" y="4398405"/>
              <a:ext cx="568200" cy="0"/>
            </a:xfrm>
            <a:prstGeom prst="straightConnector1">
              <a:avLst/>
            </a:prstGeom>
            <a:noFill/>
            <a:ln cap="rnd" cmpd="sng" w="38100">
              <a:solidFill>
                <a:srgbClr val="FFFFFF"/>
              </a:solidFill>
              <a:prstDash val="solid"/>
              <a:bevel/>
              <a:headEnd len="sm" w="sm" type="none"/>
              <a:tailEnd len="sm" w="sm" type="none"/>
            </a:ln>
          </p:spPr>
        </p:cxnSp>
        <p:cxnSp>
          <p:nvCxnSpPr>
            <p:cNvPr id="355" name="Google Shape;355;p17"/>
            <p:cNvCxnSpPr/>
            <p:nvPr/>
          </p:nvCxnSpPr>
          <p:spPr>
            <a:xfrm rot="10800000">
              <a:off x="4585295" y="4877704"/>
              <a:ext cx="672000" cy="173700"/>
            </a:xfrm>
            <a:prstGeom prst="straightConnector1">
              <a:avLst/>
            </a:prstGeom>
            <a:noFill/>
            <a:ln cap="rnd" cmpd="sng" w="38100">
              <a:solidFill>
                <a:srgbClr val="FFFFFF"/>
              </a:solidFill>
              <a:prstDash val="solid"/>
              <a:bevel/>
              <a:headEnd len="sm" w="sm" type="none"/>
              <a:tailEnd len="sm" w="sm" type="none"/>
            </a:ln>
          </p:spPr>
        </p:cxnSp>
        <p:cxnSp>
          <p:nvCxnSpPr>
            <p:cNvPr id="356" name="Google Shape;356;p17"/>
            <p:cNvCxnSpPr/>
            <p:nvPr/>
          </p:nvCxnSpPr>
          <p:spPr>
            <a:xfrm rot="10800000">
              <a:off x="4348970" y="5384470"/>
              <a:ext cx="720600" cy="490500"/>
            </a:xfrm>
            <a:prstGeom prst="straightConnector1">
              <a:avLst/>
            </a:prstGeom>
            <a:noFill/>
            <a:ln cap="rnd" cmpd="sng" w="38100">
              <a:solidFill>
                <a:srgbClr val="FFFFFF"/>
              </a:solidFill>
              <a:prstDash val="solid"/>
              <a:bevel/>
              <a:headEnd len="sm" w="sm" type="none"/>
              <a:tailEnd len="sm" w="sm" type="none"/>
            </a:ln>
          </p:spPr>
        </p:cxnSp>
        <p:cxnSp>
          <p:nvCxnSpPr>
            <p:cNvPr id="357" name="Google Shape;357;p17"/>
            <p:cNvCxnSpPr/>
            <p:nvPr/>
          </p:nvCxnSpPr>
          <p:spPr>
            <a:xfrm rot="10800000">
              <a:off x="3969530" y="5788212"/>
              <a:ext cx="518700" cy="831600"/>
            </a:xfrm>
            <a:prstGeom prst="straightConnector1">
              <a:avLst/>
            </a:prstGeom>
            <a:noFill/>
            <a:ln cap="rnd" cmpd="sng" w="38100">
              <a:solidFill>
                <a:srgbClr val="FFFFFF"/>
              </a:solidFill>
              <a:prstDash val="solid"/>
              <a:bevel/>
              <a:headEnd len="sm" w="sm" type="none"/>
              <a:tailEnd len="sm" w="sm" type="none"/>
            </a:ln>
          </p:spPr>
        </p:cxnSp>
        <p:cxnSp>
          <p:nvCxnSpPr>
            <p:cNvPr id="358" name="Google Shape;358;p17"/>
            <p:cNvCxnSpPr/>
            <p:nvPr/>
          </p:nvCxnSpPr>
          <p:spPr>
            <a:xfrm rot="10800000">
              <a:off x="3523532" y="6135423"/>
              <a:ext cx="159300" cy="496500"/>
            </a:xfrm>
            <a:prstGeom prst="straightConnector1">
              <a:avLst/>
            </a:prstGeom>
            <a:noFill/>
            <a:ln cap="rnd" cmpd="sng" w="38100">
              <a:solidFill>
                <a:srgbClr val="FFFFFF"/>
              </a:solidFill>
              <a:prstDash val="solid"/>
              <a:bevel/>
              <a:headEnd len="sm" w="sm" type="none"/>
              <a:tailEnd len="sm" w="sm" type="none"/>
            </a:ln>
          </p:spPr>
        </p:cxnSp>
      </p:grpSp>
      <p:pic>
        <p:nvPicPr>
          <p:cNvPr descr="Imagen que contiene crema, rosquilla, postre, cubierto&#10;&#10;Descripción generada automáticamente" id="359" name="Google Shape;359;p17"/>
          <p:cNvPicPr preferRelativeResize="0"/>
          <p:nvPr/>
        </p:nvPicPr>
        <p:blipFill rotWithShape="1">
          <a:blip r:embed="rId2">
            <a:alphaModFix/>
          </a:blip>
          <a:srcRect b="0" l="0" r="0" t="0"/>
          <a:stretch/>
        </p:blipFill>
        <p:spPr>
          <a:xfrm>
            <a:off x="1646170" y="708083"/>
            <a:ext cx="1011529" cy="102449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lidesMania">
  <p:cSld name="BLANK_1">
    <p:spTree>
      <p:nvGrpSpPr>
        <p:cNvPr id="360" name="Shape 360"/>
        <p:cNvGrpSpPr/>
        <p:nvPr/>
      </p:nvGrpSpPr>
      <p:grpSpPr>
        <a:xfrm>
          <a:off x="0" y="0"/>
          <a:ext cx="0" cy="0"/>
          <a:chOff x="0" y="0"/>
          <a:chExt cx="0" cy="0"/>
        </a:xfrm>
      </p:grpSpPr>
      <p:sp>
        <p:nvSpPr>
          <p:cNvPr id="361" name="Google Shape;361;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62" name="Google Shape;362;p18"/>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3" name="Google Shape;363;p18">
            <a:hlinkClick r:id="rId2"/>
          </p:cNvPr>
          <p:cNvPicPr preferRelativeResize="0"/>
          <p:nvPr/>
        </p:nvPicPr>
        <p:blipFill rotWithShape="1">
          <a:blip r:embed="rId3">
            <a:alphaModFix/>
          </a:blip>
          <a:srcRect b="0" l="0" r="0" t="0"/>
          <a:stretch/>
        </p:blipFill>
        <p:spPr>
          <a:xfrm>
            <a:off x="349200" y="248325"/>
            <a:ext cx="3826100" cy="1650974"/>
          </a:xfrm>
          <a:prstGeom prst="rect">
            <a:avLst/>
          </a:prstGeom>
          <a:noFill/>
          <a:ln>
            <a:noFill/>
          </a:ln>
        </p:spPr>
      </p:pic>
      <p:sp>
        <p:nvSpPr>
          <p:cNvPr id="364" name="Google Shape;364;p18"/>
          <p:cNvSpPr txBox="1"/>
          <p:nvPr/>
        </p:nvSpPr>
        <p:spPr>
          <a:xfrm>
            <a:off x="347625" y="2143563"/>
            <a:ext cx="6717300" cy="673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2400">
                <a:solidFill>
                  <a:srgbClr val="3F3F3F"/>
                </a:solidFill>
                <a:latin typeface="Poppins"/>
                <a:ea typeface="Poppins"/>
                <a:cs typeface="Poppins"/>
                <a:sym typeface="Poppins"/>
              </a:rPr>
              <a:t>Free </a:t>
            </a:r>
            <a:r>
              <a:rPr lang="en" sz="2400">
                <a:solidFill>
                  <a:srgbClr val="3F3F3F"/>
                </a:solidFill>
                <a:latin typeface="Poppins"/>
                <a:ea typeface="Poppins"/>
                <a:cs typeface="Poppins"/>
                <a:sym typeface="Poppins"/>
              </a:rPr>
              <a:t>themes and templates for </a:t>
            </a:r>
            <a:r>
              <a:rPr b="1" lang="en" sz="2400">
                <a:solidFill>
                  <a:srgbClr val="3F3F3F"/>
                </a:solidFill>
                <a:latin typeface="Poppins"/>
                <a:ea typeface="Poppins"/>
                <a:cs typeface="Poppins"/>
                <a:sym typeface="Poppins"/>
              </a:rPr>
              <a:t>Google Slides</a:t>
            </a:r>
            <a:r>
              <a:rPr lang="en" sz="2400">
                <a:solidFill>
                  <a:srgbClr val="3F3F3F"/>
                </a:solidFill>
                <a:latin typeface="Poppins"/>
                <a:ea typeface="Poppins"/>
                <a:cs typeface="Poppins"/>
                <a:sym typeface="Poppins"/>
              </a:rPr>
              <a:t> or </a:t>
            </a:r>
            <a:r>
              <a:rPr b="1" lang="en" sz="2400">
                <a:solidFill>
                  <a:srgbClr val="3F3F3F"/>
                </a:solidFill>
                <a:latin typeface="Poppins"/>
                <a:ea typeface="Poppins"/>
                <a:cs typeface="Poppins"/>
                <a:sym typeface="Poppins"/>
              </a:rPr>
              <a:t>PowerPoint</a:t>
            </a:r>
            <a:endParaRPr b="1" sz="2400">
              <a:solidFill>
                <a:srgbClr val="3F3F3F"/>
              </a:solidFill>
            </a:endParaRPr>
          </a:p>
        </p:txBody>
      </p:sp>
      <p:cxnSp>
        <p:nvCxnSpPr>
          <p:cNvPr id="365" name="Google Shape;365;p18"/>
          <p:cNvCxnSpPr/>
          <p:nvPr/>
        </p:nvCxnSpPr>
        <p:spPr>
          <a:xfrm>
            <a:off x="7694750" y="3717625"/>
            <a:ext cx="1121400" cy="9600"/>
          </a:xfrm>
          <a:prstGeom prst="straightConnector1">
            <a:avLst/>
          </a:prstGeom>
          <a:noFill/>
          <a:ln cap="flat" cmpd="sng" w="38100">
            <a:solidFill>
              <a:srgbClr val="FFCB25"/>
            </a:solidFill>
            <a:prstDash val="solid"/>
            <a:round/>
            <a:headEnd len="med" w="med" type="none"/>
            <a:tailEnd len="med" w="med" type="none"/>
          </a:ln>
        </p:spPr>
      </p:cxnSp>
      <p:pic>
        <p:nvPicPr>
          <p:cNvPr id="366" name="Google Shape;366;p18">
            <a:hlinkClick r:id="rId4"/>
          </p:cNvPr>
          <p:cNvPicPr preferRelativeResize="0"/>
          <p:nvPr/>
        </p:nvPicPr>
        <p:blipFill>
          <a:blip r:embed="rId5">
            <a:alphaModFix/>
          </a:blip>
          <a:stretch>
            <a:fillRect/>
          </a:stretch>
        </p:blipFill>
        <p:spPr>
          <a:xfrm>
            <a:off x="6106150" y="3875104"/>
            <a:ext cx="534924" cy="478397"/>
          </a:xfrm>
          <a:prstGeom prst="rect">
            <a:avLst/>
          </a:prstGeom>
          <a:noFill/>
          <a:ln>
            <a:noFill/>
          </a:ln>
        </p:spPr>
      </p:pic>
      <p:pic>
        <p:nvPicPr>
          <p:cNvPr id="367" name="Google Shape;367;p18">
            <a:hlinkClick r:id="rId6"/>
          </p:cNvPr>
          <p:cNvPicPr preferRelativeResize="0"/>
          <p:nvPr/>
        </p:nvPicPr>
        <p:blipFill>
          <a:blip r:embed="rId7">
            <a:alphaModFix/>
          </a:blip>
          <a:stretch>
            <a:fillRect/>
          </a:stretch>
        </p:blipFill>
        <p:spPr>
          <a:xfrm>
            <a:off x="6641074" y="3878473"/>
            <a:ext cx="531495" cy="471659"/>
          </a:xfrm>
          <a:prstGeom prst="rect">
            <a:avLst/>
          </a:prstGeom>
          <a:noFill/>
          <a:ln>
            <a:noFill/>
          </a:ln>
        </p:spPr>
      </p:pic>
      <p:pic>
        <p:nvPicPr>
          <p:cNvPr id="368" name="Google Shape;368;p18">
            <a:hlinkClick r:id="rId8"/>
          </p:cNvPr>
          <p:cNvPicPr preferRelativeResize="0"/>
          <p:nvPr/>
        </p:nvPicPr>
        <p:blipFill>
          <a:blip r:embed="rId9">
            <a:alphaModFix/>
          </a:blip>
          <a:stretch>
            <a:fillRect/>
          </a:stretch>
        </p:blipFill>
        <p:spPr>
          <a:xfrm>
            <a:off x="7201774" y="3880158"/>
            <a:ext cx="459486" cy="468290"/>
          </a:xfrm>
          <a:prstGeom prst="rect">
            <a:avLst/>
          </a:prstGeom>
          <a:noFill/>
          <a:ln>
            <a:noFill/>
          </a:ln>
        </p:spPr>
      </p:pic>
      <p:pic>
        <p:nvPicPr>
          <p:cNvPr id="369" name="Google Shape;369;p18">
            <a:hlinkClick r:id="rId10"/>
          </p:cNvPr>
          <p:cNvPicPr preferRelativeResize="0"/>
          <p:nvPr/>
        </p:nvPicPr>
        <p:blipFill>
          <a:blip r:embed="rId11">
            <a:alphaModFix/>
          </a:blip>
          <a:stretch>
            <a:fillRect/>
          </a:stretch>
        </p:blipFill>
        <p:spPr>
          <a:xfrm>
            <a:off x="7691441" y="3856575"/>
            <a:ext cx="600075" cy="515456"/>
          </a:xfrm>
          <a:prstGeom prst="rect">
            <a:avLst/>
          </a:prstGeom>
          <a:noFill/>
          <a:ln>
            <a:noFill/>
          </a:ln>
        </p:spPr>
      </p:pic>
      <p:pic>
        <p:nvPicPr>
          <p:cNvPr id="370" name="Google Shape;370;p18">
            <a:hlinkClick r:id="rId12"/>
          </p:cNvPr>
          <p:cNvPicPr preferRelativeResize="0"/>
          <p:nvPr/>
        </p:nvPicPr>
        <p:blipFill>
          <a:blip r:embed="rId13">
            <a:alphaModFix/>
          </a:blip>
          <a:stretch>
            <a:fillRect/>
          </a:stretch>
        </p:blipFill>
        <p:spPr>
          <a:xfrm>
            <a:off x="8291512" y="3888580"/>
            <a:ext cx="524637" cy="451445"/>
          </a:xfrm>
          <a:prstGeom prst="rect">
            <a:avLst/>
          </a:prstGeom>
          <a:noFill/>
          <a:ln>
            <a:noFill/>
          </a:ln>
        </p:spPr>
      </p:pic>
      <p:sp>
        <p:nvSpPr>
          <p:cNvPr id="371" name="Google Shape;371;p18"/>
          <p:cNvSpPr txBox="1"/>
          <p:nvPr/>
        </p:nvSpPr>
        <p:spPr>
          <a:xfrm>
            <a:off x="5181600" y="3061013"/>
            <a:ext cx="3686700" cy="750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400">
                <a:solidFill>
                  <a:srgbClr val="252525"/>
                </a:solidFill>
                <a:latin typeface="Homemade Apple"/>
                <a:ea typeface="Homemade Apple"/>
                <a:cs typeface="Homemade Apple"/>
                <a:sym typeface="Homemade Apple"/>
              </a:rPr>
              <a:t>Sharing is caring!</a:t>
            </a:r>
            <a:endParaRPr b="1" sz="2400">
              <a:solidFill>
                <a:srgbClr val="252525"/>
              </a:solidFill>
              <a:latin typeface="Homemade Apple"/>
              <a:ea typeface="Homemade Apple"/>
              <a:cs typeface="Homemade Apple"/>
              <a:sym typeface="Homemade Apple"/>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2">
  <p:cSld name="TITLE_2">
    <p:spTree>
      <p:nvGrpSpPr>
        <p:cNvPr id="372" name="Shape 372"/>
        <p:cNvGrpSpPr/>
        <p:nvPr/>
      </p:nvGrpSpPr>
      <p:grpSpPr>
        <a:xfrm>
          <a:off x="0" y="0"/>
          <a:ext cx="0" cy="0"/>
          <a:chOff x="0" y="0"/>
          <a:chExt cx="0" cy="0"/>
        </a:xfrm>
      </p:grpSpPr>
      <p:sp>
        <p:nvSpPr>
          <p:cNvPr id="373" name="Google Shape;373;p1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74" name="Google Shape;374;p1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5" name="Google Shape;375;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1" name="Shape 31"/>
        <p:cNvGrpSpPr/>
        <p:nvPr/>
      </p:nvGrpSpPr>
      <p:grpSpPr>
        <a:xfrm>
          <a:off x="0" y="0"/>
          <a:ext cx="0" cy="0"/>
          <a:chOff x="0" y="0"/>
          <a:chExt cx="0" cy="0"/>
        </a:xfrm>
      </p:grpSpPr>
      <p:pic>
        <p:nvPicPr>
          <p:cNvPr descr="Imagen que contiene cubierto, papel, puesto, blanco&#10;&#10;Descripción generada automáticamente" id="32" name="Google Shape;32;p3"/>
          <p:cNvPicPr preferRelativeResize="0"/>
          <p:nvPr/>
        </p:nvPicPr>
        <p:blipFill rotWithShape="1">
          <a:blip r:embed="rId2">
            <a:alphaModFix/>
          </a:blip>
          <a:srcRect b="0" l="0" r="0" t="0"/>
          <a:stretch/>
        </p:blipFill>
        <p:spPr>
          <a:xfrm rot="-5400000">
            <a:off x="2488729" y="243099"/>
            <a:ext cx="4129384" cy="4478796"/>
          </a:xfrm>
          <a:prstGeom prst="rect">
            <a:avLst/>
          </a:prstGeom>
          <a:noFill/>
          <a:ln>
            <a:noFill/>
          </a:ln>
        </p:spPr>
      </p:pic>
      <p:grpSp>
        <p:nvGrpSpPr>
          <p:cNvPr id="33" name="Google Shape;33;p3"/>
          <p:cNvGrpSpPr/>
          <p:nvPr/>
        </p:nvGrpSpPr>
        <p:grpSpPr>
          <a:xfrm>
            <a:off x="303347" y="-281"/>
            <a:ext cx="1553430" cy="2256857"/>
            <a:chOff x="531948" y="-845"/>
            <a:chExt cx="4572947" cy="6637815"/>
          </a:xfrm>
        </p:grpSpPr>
        <p:sp>
          <p:nvSpPr>
            <p:cNvPr id="34" name="Google Shape;34;p3"/>
            <p:cNvSpPr/>
            <p:nvPr/>
          </p:nvSpPr>
          <p:spPr>
            <a:xfrm rot="10800000">
              <a:off x="2561482" y="2440555"/>
              <a:ext cx="484500" cy="308700"/>
            </a:xfrm>
            <a:prstGeom prst="pie">
              <a:avLst>
                <a:gd fmla="val 0" name="adj1"/>
                <a:gd fmla="val 10709559" name="adj2"/>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5" name="Google Shape;35;p3"/>
            <p:cNvSpPr/>
            <p:nvPr/>
          </p:nvSpPr>
          <p:spPr>
            <a:xfrm rot="5400000">
              <a:off x="2715213" y="2332185"/>
              <a:ext cx="152400" cy="7059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6" name="Google Shape;36;p3"/>
            <p:cNvSpPr/>
            <p:nvPr/>
          </p:nvSpPr>
          <p:spPr>
            <a:xfrm rot="5400000">
              <a:off x="2736704" y="2470257"/>
              <a:ext cx="127200" cy="7578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37" name="Google Shape;37;p3"/>
            <p:cNvSpPr/>
            <p:nvPr/>
          </p:nvSpPr>
          <p:spPr>
            <a:xfrm rot="5400000">
              <a:off x="2737713" y="2622657"/>
              <a:ext cx="127200" cy="7578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38" name="Google Shape;38;p3"/>
            <p:cNvCxnSpPr>
              <a:endCxn id="34" idx="1"/>
            </p:cNvCxnSpPr>
            <p:nvPr/>
          </p:nvCxnSpPr>
          <p:spPr>
            <a:xfrm>
              <a:off x="2803732" y="-845"/>
              <a:ext cx="0" cy="2441400"/>
            </a:xfrm>
            <a:prstGeom prst="straightConnector1">
              <a:avLst/>
            </a:prstGeom>
            <a:noFill/>
            <a:ln cap="flat" cmpd="sng" w="28575">
              <a:solidFill>
                <a:srgbClr val="FFFFFF"/>
              </a:solidFill>
              <a:prstDash val="solid"/>
              <a:miter lim="800000"/>
              <a:headEnd len="sm" w="sm" type="none"/>
              <a:tailEnd len="sm" w="sm" type="none"/>
            </a:ln>
          </p:spPr>
        </p:cxnSp>
        <p:cxnSp>
          <p:nvCxnSpPr>
            <p:cNvPr id="39" name="Google Shape;39;p3"/>
            <p:cNvCxnSpPr/>
            <p:nvPr/>
          </p:nvCxnSpPr>
          <p:spPr>
            <a:xfrm rot="10800000">
              <a:off x="4425736" y="4246005"/>
              <a:ext cx="568200" cy="0"/>
            </a:xfrm>
            <a:prstGeom prst="straightConnector1">
              <a:avLst/>
            </a:prstGeom>
            <a:noFill/>
            <a:ln cap="rnd" cmpd="sng" w="28575">
              <a:solidFill>
                <a:srgbClr val="FFFFFF"/>
              </a:solidFill>
              <a:prstDash val="solid"/>
              <a:bevel/>
              <a:headEnd len="sm" w="sm" type="none"/>
              <a:tailEnd len="sm" w="sm" type="none"/>
            </a:ln>
          </p:spPr>
        </p:cxnSp>
        <p:cxnSp>
          <p:nvCxnSpPr>
            <p:cNvPr id="40" name="Google Shape;40;p3"/>
            <p:cNvCxnSpPr/>
            <p:nvPr/>
          </p:nvCxnSpPr>
          <p:spPr>
            <a:xfrm rot="10800000">
              <a:off x="4432895" y="4725304"/>
              <a:ext cx="672000" cy="173700"/>
            </a:xfrm>
            <a:prstGeom prst="straightConnector1">
              <a:avLst/>
            </a:prstGeom>
            <a:noFill/>
            <a:ln cap="rnd" cmpd="sng" w="28575">
              <a:solidFill>
                <a:srgbClr val="FFFFFF"/>
              </a:solidFill>
              <a:prstDash val="solid"/>
              <a:bevel/>
              <a:headEnd len="sm" w="sm" type="none"/>
              <a:tailEnd len="sm" w="sm" type="none"/>
            </a:ln>
          </p:spPr>
        </p:cxnSp>
        <p:cxnSp>
          <p:nvCxnSpPr>
            <p:cNvPr id="41" name="Google Shape;41;p3"/>
            <p:cNvCxnSpPr/>
            <p:nvPr/>
          </p:nvCxnSpPr>
          <p:spPr>
            <a:xfrm rot="10800000">
              <a:off x="4196570" y="5232070"/>
              <a:ext cx="720600" cy="490500"/>
            </a:xfrm>
            <a:prstGeom prst="straightConnector1">
              <a:avLst/>
            </a:prstGeom>
            <a:noFill/>
            <a:ln cap="rnd" cmpd="sng" w="28575">
              <a:solidFill>
                <a:srgbClr val="FFFFFF"/>
              </a:solidFill>
              <a:prstDash val="solid"/>
              <a:bevel/>
              <a:headEnd len="sm" w="sm" type="none"/>
              <a:tailEnd len="sm" w="sm" type="none"/>
            </a:ln>
          </p:spPr>
        </p:cxnSp>
        <p:cxnSp>
          <p:nvCxnSpPr>
            <p:cNvPr id="42" name="Google Shape;42;p3"/>
            <p:cNvCxnSpPr/>
            <p:nvPr/>
          </p:nvCxnSpPr>
          <p:spPr>
            <a:xfrm rot="10800000">
              <a:off x="3817130" y="5635812"/>
              <a:ext cx="518700" cy="831600"/>
            </a:xfrm>
            <a:prstGeom prst="straightConnector1">
              <a:avLst/>
            </a:prstGeom>
            <a:noFill/>
            <a:ln cap="rnd" cmpd="sng" w="28575">
              <a:solidFill>
                <a:srgbClr val="FFFFFF"/>
              </a:solidFill>
              <a:prstDash val="solid"/>
              <a:bevel/>
              <a:headEnd len="sm" w="sm" type="none"/>
              <a:tailEnd len="sm" w="sm" type="none"/>
            </a:ln>
          </p:spPr>
        </p:cxnSp>
        <p:cxnSp>
          <p:nvCxnSpPr>
            <p:cNvPr id="43" name="Google Shape;43;p3"/>
            <p:cNvCxnSpPr/>
            <p:nvPr/>
          </p:nvCxnSpPr>
          <p:spPr>
            <a:xfrm rot="10800000">
              <a:off x="2891624" y="6036370"/>
              <a:ext cx="0" cy="600600"/>
            </a:xfrm>
            <a:prstGeom prst="straightConnector1">
              <a:avLst/>
            </a:prstGeom>
            <a:noFill/>
            <a:ln cap="rnd" cmpd="sng" w="28575">
              <a:solidFill>
                <a:srgbClr val="FFFFFF"/>
              </a:solidFill>
              <a:prstDash val="solid"/>
              <a:bevel/>
              <a:headEnd len="sm" w="sm" type="none"/>
              <a:tailEnd len="sm" w="sm" type="none"/>
            </a:ln>
          </p:spPr>
        </p:cxnSp>
        <p:cxnSp>
          <p:nvCxnSpPr>
            <p:cNvPr id="44" name="Google Shape;44;p3"/>
            <p:cNvCxnSpPr/>
            <p:nvPr/>
          </p:nvCxnSpPr>
          <p:spPr>
            <a:xfrm rot="10800000">
              <a:off x="3371132" y="5983023"/>
              <a:ext cx="159300" cy="496500"/>
            </a:xfrm>
            <a:prstGeom prst="straightConnector1">
              <a:avLst/>
            </a:prstGeom>
            <a:noFill/>
            <a:ln cap="rnd" cmpd="sng" w="28575">
              <a:solidFill>
                <a:srgbClr val="FFFFFF"/>
              </a:solidFill>
              <a:prstDash val="solid"/>
              <a:bevel/>
              <a:headEnd len="sm" w="sm" type="none"/>
              <a:tailEnd len="sm" w="sm" type="none"/>
            </a:ln>
          </p:spPr>
        </p:cxnSp>
        <p:grpSp>
          <p:nvGrpSpPr>
            <p:cNvPr id="45" name="Google Shape;45;p3"/>
            <p:cNvGrpSpPr/>
            <p:nvPr/>
          </p:nvGrpSpPr>
          <p:grpSpPr>
            <a:xfrm flipH="1">
              <a:off x="531948" y="4192514"/>
              <a:ext cx="1733763" cy="2233518"/>
              <a:chOff x="3523532" y="4398405"/>
              <a:chExt cx="1733763" cy="2233518"/>
            </a:xfrm>
          </p:grpSpPr>
          <p:cxnSp>
            <p:nvCxnSpPr>
              <p:cNvPr id="46" name="Google Shape;46;p3"/>
              <p:cNvCxnSpPr/>
              <p:nvPr/>
            </p:nvCxnSpPr>
            <p:spPr>
              <a:xfrm rot="10800000">
                <a:off x="4578136" y="4398405"/>
                <a:ext cx="568200" cy="0"/>
              </a:xfrm>
              <a:prstGeom prst="straightConnector1">
                <a:avLst/>
              </a:prstGeom>
              <a:noFill/>
              <a:ln cap="rnd" cmpd="sng" w="28575">
                <a:solidFill>
                  <a:srgbClr val="FFFFFF"/>
                </a:solidFill>
                <a:prstDash val="solid"/>
                <a:bevel/>
                <a:headEnd len="sm" w="sm" type="none"/>
                <a:tailEnd len="sm" w="sm" type="none"/>
              </a:ln>
            </p:spPr>
          </p:cxnSp>
          <p:cxnSp>
            <p:nvCxnSpPr>
              <p:cNvPr id="47" name="Google Shape;47;p3"/>
              <p:cNvCxnSpPr/>
              <p:nvPr/>
            </p:nvCxnSpPr>
            <p:spPr>
              <a:xfrm rot="10800000">
                <a:off x="4585295" y="4877704"/>
                <a:ext cx="672000" cy="173700"/>
              </a:xfrm>
              <a:prstGeom prst="straightConnector1">
                <a:avLst/>
              </a:prstGeom>
              <a:noFill/>
              <a:ln cap="rnd" cmpd="sng" w="28575">
                <a:solidFill>
                  <a:srgbClr val="FFFFFF"/>
                </a:solidFill>
                <a:prstDash val="solid"/>
                <a:bevel/>
                <a:headEnd len="sm" w="sm" type="none"/>
                <a:tailEnd len="sm" w="sm" type="none"/>
              </a:ln>
            </p:spPr>
          </p:cxnSp>
          <p:cxnSp>
            <p:nvCxnSpPr>
              <p:cNvPr id="48" name="Google Shape;48;p3"/>
              <p:cNvCxnSpPr/>
              <p:nvPr/>
            </p:nvCxnSpPr>
            <p:spPr>
              <a:xfrm rot="10800000">
                <a:off x="4348970" y="5384470"/>
                <a:ext cx="720600" cy="490500"/>
              </a:xfrm>
              <a:prstGeom prst="straightConnector1">
                <a:avLst/>
              </a:prstGeom>
              <a:noFill/>
              <a:ln cap="rnd" cmpd="sng" w="28575">
                <a:solidFill>
                  <a:srgbClr val="FFFFFF"/>
                </a:solidFill>
                <a:prstDash val="solid"/>
                <a:bevel/>
                <a:headEnd len="sm" w="sm" type="none"/>
                <a:tailEnd len="sm" w="sm" type="none"/>
              </a:ln>
            </p:spPr>
          </p:cxnSp>
          <p:cxnSp>
            <p:nvCxnSpPr>
              <p:cNvPr id="49" name="Google Shape;49;p3"/>
              <p:cNvCxnSpPr/>
              <p:nvPr/>
            </p:nvCxnSpPr>
            <p:spPr>
              <a:xfrm rot="10800000">
                <a:off x="3969530" y="5788212"/>
                <a:ext cx="518700" cy="831600"/>
              </a:xfrm>
              <a:prstGeom prst="straightConnector1">
                <a:avLst/>
              </a:prstGeom>
              <a:noFill/>
              <a:ln cap="rnd" cmpd="sng" w="28575">
                <a:solidFill>
                  <a:srgbClr val="FFFFFF"/>
                </a:solidFill>
                <a:prstDash val="solid"/>
                <a:bevel/>
                <a:headEnd len="sm" w="sm" type="none"/>
                <a:tailEnd len="sm" w="sm" type="none"/>
              </a:ln>
            </p:spPr>
          </p:cxnSp>
          <p:cxnSp>
            <p:nvCxnSpPr>
              <p:cNvPr id="50" name="Google Shape;50;p3"/>
              <p:cNvCxnSpPr/>
              <p:nvPr/>
            </p:nvCxnSpPr>
            <p:spPr>
              <a:xfrm rot="10800000">
                <a:off x="3523532" y="6135423"/>
                <a:ext cx="159300" cy="496500"/>
              </a:xfrm>
              <a:prstGeom prst="straightConnector1">
                <a:avLst/>
              </a:prstGeom>
              <a:noFill/>
              <a:ln cap="rnd" cmpd="sng" w="28575">
                <a:solidFill>
                  <a:srgbClr val="FFFFFF"/>
                </a:solidFill>
                <a:prstDash val="solid"/>
                <a:bevel/>
                <a:headEnd len="sm" w="sm" type="none"/>
                <a:tailEnd len="sm" w="sm" type="none"/>
              </a:ln>
            </p:spPr>
          </p:cxnSp>
        </p:grpSp>
        <p:sp>
          <p:nvSpPr>
            <p:cNvPr id="51" name="Google Shape;51;p3"/>
            <p:cNvSpPr/>
            <p:nvPr/>
          </p:nvSpPr>
          <p:spPr>
            <a:xfrm flipH="1">
              <a:off x="1874549" y="2910035"/>
              <a:ext cx="1860053" cy="2645483"/>
            </a:xfrm>
            <a:custGeom>
              <a:rect b="b" l="l" r="r" t="t"/>
              <a:pathLst>
                <a:path extrusionOk="0" h="3699976" w="2592408">
                  <a:moveTo>
                    <a:pt x="1352353" y="0"/>
                  </a:moveTo>
                  <a:lnTo>
                    <a:pt x="789069" y="0"/>
                  </a:lnTo>
                  <a:cubicBezTo>
                    <a:pt x="795886" y="455487"/>
                    <a:pt x="911250" y="658967"/>
                    <a:pt x="405256" y="1308708"/>
                  </a:cubicBezTo>
                  <a:cubicBezTo>
                    <a:pt x="135947" y="1654525"/>
                    <a:pt x="0" y="1918807"/>
                    <a:pt x="0" y="2309730"/>
                  </a:cubicBezTo>
                  <a:cubicBezTo>
                    <a:pt x="0" y="2996901"/>
                    <a:pt x="478530" y="3569718"/>
                    <a:pt x="1113237" y="3698371"/>
                  </a:cubicBezTo>
                  <a:lnTo>
                    <a:pt x="1479172" y="3699976"/>
                  </a:lnTo>
                  <a:cubicBezTo>
                    <a:pt x="2113879" y="3571323"/>
                    <a:pt x="2592408" y="2998506"/>
                    <a:pt x="2592408" y="2311335"/>
                  </a:cubicBezTo>
                  <a:cubicBezTo>
                    <a:pt x="2592408" y="1920412"/>
                    <a:pt x="2456461" y="1656130"/>
                    <a:pt x="2187152" y="1310313"/>
                  </a:cubicBezTo>
                  <a:cubicBezTo>
                    <a:pt x="1681158" y="660572"/>
                    <a:pt x="1796522" y="457092"/>
                    <a:pt x="1803339" y="1605"/>
                  </a:cubicBezTo>
                  <a:lnTo>
                    <a:pt x="1352353" y="1605"/>
                  </a:lnTo>
                  <a:lnTo>
                    <a:pt x="1352353" y="0"/>
                  </a:lnTo>
                  <a:close/>
                </a:path>
              </a:pathLst>
            </a:cu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2" name="Google Shape;52;p3"/>
            <p:cNvSpPr/>
            <p:nvPr/>
          </p:nvSpPr>
          <p:spPr>
            <a:xfrm>
              <a:off x="2454102" y="3046396"/>
              <a:ext cx="629986" cy="1331895"/>
            </a:xfrm>
            <a:custGeom>
              <a:rect b="b" l="l" r="r" t="t"/>
              <a:pathLst>
                <a:path extrusionOk="0" h="1443789" w="659671">
                  <a:moveTo>
                    <a:pt x="289098" y="24063"/>
                  </a:moveTo>
                  <a:cubicBezTo>
                    <a:pt x="289856" y="30634"/>
                    <a:pt x="292307" y="36897"/>
                    <a:pt x="293911" y="43314"/>
                  </a:cubicBezTo>
                  <a:cubicBezTo>
                    <a:pt x="295515" y="64169"/>
                    <a:pt x="296709" y="85059"/>
                    <a:pt x="298724" y="105878"/>
                  </a:cubicBezTo>
                  <a:cubicBezTo>
                    <a:pt x="301523" y="134796"/>
                    <a:pt x="305795" y="163564"/>
                    <a:pt x="308349" y="192505"/>
                  </a:cubicBezTo>
                  <a:cubicBezTo>
                    <a:pt x="317594" y="297283"/>
                    <a:pt x="306872" y="238051"/>
                    <a:pt x="317974" y="293570"/>
                  </a:cubicBezTo>
                  <a:lnTo>
                    <a:pt x="327599" y="399448"/>
                  </a:lnTo>
                  <a:lnTo>
                    <a:pt x="332412" y="452387"/>
                  </a:lnTo>
                  <a:cubicBezTo>
                    <a:pt x="330808" y="547036"/>
                    <a:pt x="331284" y="641743"/>
                    <a:pt x="327599" y="736333"/>
                  </a:cubicBezTo>
                  <a:cubicBezTo>
                    <a:pt x="326468" y="765364"/>
                    <a:pt x="321578" y="794131"/>
                    <a:pt x="317974" y="822960"/>
                  </a:cubicBezTo>
                  <a:cubicBezTo>
                    <a:pt x="312153" y="869533"/>
                    <a:pt x="305415" y="943073"/>
                    <a:pt x="289098" y="986589"/>
                  </a:cubicBezTo>
                  <a:cubicBezTo>
                    <a:pt x="278930" y="1013705"/>
                    <a:pt x="272431" y="1032838"/>
                    <a:pt x="260223" y="1058779"/>
                  </a:cubicBezTo>
                  <a:cubicBezTo>
                    <a:pt x="252586" y="1075007"/>
                    <a:pt x="246108" y="1091981"/>
                    <a:pt x="236159" y="1106905"/>
                  </a:cubicBezTo>
                  <a:cubicBezTo>
                    <a:pt x="232951" y="1111718"/>
                    <a:pt x="229343" y="1116287"/>
                    <a:pt x="226534" y="1121343"/>
                  </a:cubicBezTo>
                  <a:cubicBezTo>
                    <a:pt x="221308" y="1130750"/>
                    <a:pt x="217915" y="1141167"/>
                    <a:pt x="212096" y="1150219"/>
                  </a:cubicBezTo>
                  <a:cubicBezTo>
                    <a:pt x="203421" y="1163713"/>
                    <a:pt x="196055" y="1179095"/>
                    <a:pt x="183221" y="1188720"/>
                  </a:cubicBezTo>
                  <a:cubicBezTo>
                    <a:pt x="176804" y="1193533"/>
                    <a:pt x="170644" y="1198709"/>
                    <a:pt x="163970" y="1203158"/>
                  </a:cubicBezTo>
                  <a:cubicBezTo>
                    <a:pt x="145838" y="1215246"/>
                    <a:pt x="139007" y="1218046"/>
                    <a:pt x="120656" y="1227221"/>
                  </a:cubicBezTo>
                  <a:cubicBezTo>
                    <a:pt x="98362" y="1221648"/>
                    <a:pt x="83622" y="1222549"/>
                    <a:pt x="67717" y="1207970"/>
                  </a:cubicBezTo>
                  <a:cubicBezTo>
                    <a:pt x="52666" y="1194173"/>
                    <a:pt x="24404" y="1164657"/>
                    <a:pt x="24404" y="1164657"/>
                  </a:cubicBezTo>
                  <a:cubicBezTo>
                    <a:pt x="19591" y="1153427"/>
                    <a:pt x="13075" y="1142783"/>
                    <a:pt x="9966" y="1130968"/>
                  </a:cubicBezTo>
                  <a:cubicBezTo>
                    <a:pt x="-4030" y="1077784"/>
                    <a:pt x="-973" y="1048585"/>
                    <a:pt x="5153" y="991402"/>
                  </a:cubicBezTo>
                  <a:cubicBezTo>
                    <a:pt x="7064" y="973568"/>
                    <a:pt x="10214" y="955808"/>
                    <a:pt x="14778" y="938463"/>
                  </a:cubicBezTo>
                  <a:cubicBezTo>
                    <a:pt x="25642" y="897179"/>
                    <a:pt x="30073" y="903061"/>
                    <a:pt x="48467" y="866274"/>
                  </a:cubicBezTo>
                  <a:cubicBezTo>
                    <a:pt x="52985" y="857239"/>
                    <a:pt x="64926" y="825164"/>
                    <a:pt x="72530" y="813335"/>
                  </a:cubicBezTo>
                  <a:cubicBezTo>
                    <a:pt x="83119" y="796863"/>
                    <a:pt x="97460" y="782722"/>
                    <a:pt x="106218" y="765208"/>
                  </a:cubicBezTo>
                  <a:cubicBezTo>
                    <a:pt x="118320" y="741007"/>
                    <a:pt x="124647" y="726366"/>
                    <a:pt x="144719" y="702644"/>
                  </a:cubicBezTo>
                  <a:cubicBezTo>
                    <a:pt x="151354" y="694802"/>
                    <a:pt x="160424" y="689364"/>
                    <a:pt x="168783" y="683394"/>
                  </a:cubicBezTo>
                  <a:cubicBezTo>
                    <a:pt x="199150" y="661703"/>
                    <a:pt x="218095" y="646299"/>
                    <a:pt x="255410" y="640080"/>
                  </a:cubicBezTo>
                  <a:lnTo>
                    <a:pt x="313162" y="630455"/>
                  </a:lnTo>
                  <a:cubicBezTo>
                    <a:pt x="322787" y="632059"/>
                    <a:pt x="332512" y="633150"/>
                    <a:pt x="342037" y="635267"/>
                  </a:cubicBezTo>
                  <a:cubicBezTo>
                    <a:pt x="346989" y="636367"/>
                    <a:pt x="351500" y="639085"/>
                    <a:pt x="356475" y="640080"/>
                  </a:cubicBezTo>
                  <a:cubicBezTo>
                    <a:pt x="367598" y="642305"/>
                    <a:pt x="378934" y="643289"/>
                    <a:pt x="390164" y="644893"/>
                  </a:cubicBezTo>
                  <a:cubicBezTo>
                    <a:pt x="410123" y="658199"/>
                    <a:pt x="405816" y="656189"/>
                    <a:pt x="433477" y="668956"/>
                  </a:cubicBezTo>
                  <a:cubicBezTo>
                    <a:pt x="444570" y="674076"/>
                    <a:pt x="456613" y="677238"/>
                    <a:pt x="467166" y="683394"/>
                  </a:cubicBezTo>
                  <a:cubicBezTo>
                    <a:pt x="476039" y="688570"/>
                    <a:pt x="482922" y="696602"/>
                    <a:pt x="491229" y="702644"/>
                  </a:cubicBezTo>
                  <a:cubicBezTo>
                    <a:pt x="500585" y="709448"/>
                    <a:pt x="511925" y="713715"/>
                    <a:pt x="520105" y="721895"/>
                  </a:cubicBezTo>
                  <a:cubicBezTo>
                    <a:pt x="543502" y="745292"/>
                    <a:pt x="569166" y="778758"/>
                    <a:pt x="587482" y="808522"/>
                  </a:cubicBezTo>
                  <a:cubicBezTo>
                    <a:pt x="594260" y="819537"/>
                    <a:pt x="600078" y="831120"/>
                    <a:pt x="606732" y="842210"/>
                  </a:cubicBezTo>
                  <a:cubicBezTo>
                    <a:pt x="620560" y="865257"/>
                    <a:pt x="619516" y="854621"/>
                    <a:pt x="630795" y="890337"/>
                  </a:cubicBezTo>
                  <a:cubicBezTo>
                    <a:pt x="633627" y="899303"/>
                    <a:pt x="652254" y="975775"/>
                    <a:pt x="654858" y="991402"/>
                  </a:cubicBezTo>
                  <a:cubicBezTo>
                    <a:pt x="657246" y="1005731"/>
                    <a:pt x="658067" y="1020278"/>
                    <a:pt x="659671" y="1034716"/>
                  </a:cubicBezTo>
                  <a:cubicBezTo>
                    <a:pt x="658067" y="1079634"/>
                    <a:pt x="657783" y="1124618"/>
                    <a:pt x="654858" y="1169469"/>
                  </a:cubicBezTo>
                  <a:cubicBezTo>
                    <a:pt x="652967" y="1198461"/>
                    <a:pt x="649651" y="1227381"/>
                    <a:pt x="645233" y="1256097"/>
                  </a:cubicBezTo>
                  <a:cubicBezTo>
                    <a:pt x="643222" y="1269172"/>
                    <a:pt x="639242" y="1281878"/>
                    <a:pt x="635608" y="1294598"/>
                  </a:cubicBezTo>
                  <a:cubicBezTo>
                    <a:pt x="630017" y="1314167"/>
                    <a:pt x="620470" y="1339312"/>
                    <a:pt x="611545" y="1357162"/>
                  </a:cubicBezTo>
                  <a:cubicBezTo>
                    <a:pt x="607362" y="1365528"/>
                    <a:pt x="602296" y="1373442"/>
                    <a:pt x="597107" y="1381225"/>
                  </a:cubicBezTo>
                  <a:cubicBezTo>
                    <a:pt x="592658" y="1387899"/>
                    <a:pt x="587889" y="1394386"/>
                    <a:pt x="582669" y="1400476"/>
                  </a:cubicBezTo>
                  <a:cubicBezTo>
                    <a:pt x="571178" y="1413882"/>
                    <a:pt x="544269" y="1435453"/>
                    <a:pt x="534543" y="1443789"/>
                  </a:cubicBezTo>
                  <a:cubicBezTo>
                    <a:pt x="524918" y="1442185"/>
                    <a:pt x="514838" y="1442312"/>
                    <a:pt x="505667" y="1438977"/>
                  </a:cubicBezTo>
                  <a:cubicBezTo>
                    <a:pt x="496876" y="1435780"/>
                    <a:pt x="489970" y="1428722"/>
                    <a:pt x="481604" y="1424539"/>
                  </a:cubicBezTo>
                  <a:cubicBezTo>
                    <a:pt x="477067" y="1422270"/>
                    <a:pt x="471979" y="1421330"/>
                    <a:pt x="467166" y="1419726"/>
                  </a:cubicBezTo>
                  <a:cubicBezTo>
                    <a:pt x="462353" y="1397267"/>
                    <a:pt x="453047" y="1375316"/>
                    <a:pt x="452728" y="1352349"/>
                  </a:cubicBezTo>
                  <a:cubicBezTo>
                    <a:pt x="451124" y="1236846"/>
                    <a:pt x="451152" y="1121309"/>
                    <a:pt x="447915" y="1005840"/>
                  </a:cubicBezTo>
                  <a:cubicBezTo>
                    <a:pt x="443801" y="859119"/>
                    <a:pt x="448451" y="888198"/>
                    <a:pt x="433477" y="813335"/>
                  </a:cubicBezTo>
                  <a:cubicBezTo>
                    <a:pt x="420666" y="595514"/>
                    <a:pt x="438113" y="835935"/>
                    <a:pt x="419039" y="678581"/>
                  </a:cubicBezTo>
                  <a:cubicBezTo>
                    <a:pt x="414775" y="643400"/>
                    <a:pt x="412722" y="607986"/>
                    <a:pt x="409414" y="572703"/>
                  </a:cubicBezTo>
                  <a:cubicBezTo>
                    <a:pt x="407909" y="556651"/>
                    <a:pt x="404602" y="524577"/>
                    <a:pt x="404602" y="524577"/>
                  </a:cubicBezTo>
                  <a:cubicBezTo>
                    <a:pt x="401393" y="460409"/>
                    <a:pt x="397269" y="396280"/>
                    <a:pt x="394976" y="332072"/>
                  </a:cubicBezTo>
                  <a:cubicBezTo>
                    <a:pt x="393372" y="287154"/>
                    <a:pt x="392590" y="242199"/>
                    <a:pt x="390164" y="197318"/>
                  </a:cubicBezTo>
                  <a:cubicBezTo>
                    <a:pt x="389380" y="182812"/>
                    <a:pt x="386465" y="168488"/>
                    <a:pt x="385351" y="154004"/>
                  </a:cubicBezTo>
                  <a:cubicBezTo>
                    <a:pt x="383256" y="126766"/>
                    <a:pt x="382807" y="99413"/>
                    <a:pt x="380538" y="72189"/>
                  </a:cubicBezTo>
                  <a:cubicBezTo>
                    <a:pt x="379596" y="60885"/>
                    <a:pt x="377225" y="49745"/>
                    <a:pt x="375726" y="38501"/>
                  </a:cubicBezTo>
                  <a:cubicBezTo>
                    <a:pt x="374017" y="25681"/>
                    <a:pt x="372200" y="12869"/>
                    <a:pt x="370913" y="0"/>
                  </a:cubicBezTo>
                </a:path>
              </a:pathLst>
            </a:cu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grpSp>
        <p:nvGrpSpPr>
          <p:cNvPr id="53" name="Google Shape;53;p3"/>
          <p:cNvGrpSpPr/>
          <p:nvPr/>
        </p:nvGrpSpPr>
        <p:grpSpPr>
          <a:xfrm>
            <a:off x="7304924" y="300"/>
            <a:ext cx="1553430" cy="3759623"/>
            <a:chOff x="531948" y="-4420745"/>
            <a:chExt cx="4572947" cy="11057715"/>
          </a:xfrm>
        </p:grpSpPr>
        <p:sp>
          <p:nvSpPr>
            <p:cNvPr id="54" name="Google Shape;54;p3"/>
            <p:cNvSpPr/>
            <p:nvPr/>
          </p:nvSpPr>
          <p:spPr>
            <a:xfrm rot="10800000">
              <a:off x="2561482" y="2440555"/>
              <a:ext cx="484500" cy="308700"/>
            </a:xfrm>
            <a:prstGeom prst="pie">
              <a:avLst>
                <a:gd fmla="val 0" name="adj1"/>
                <a:gd fmla="val 10709559" name="adj2"/>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5" name="Google Shape;55;p3"/>
            <p:cNvSpPr/>
            <p:nvPr/>
          </p:nvSpPr>
          <p:spPr>
            <a:xfrm rot="5400000">
              <a:off x="2715213" y="2332185"/>
              <a:ext cx="152400" cy="7059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6" name="Google Shape;56;p3"/>
            <p:cNvSpPr/>
            <p:nvPr/>
          </p:nvSpPr>
          <p:spPr>
            <a:xfrm rot="5400000">
              <a:off x="2736704" y="2470257"/>
              <a:ext cx="127200" cy="7578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57" name="Google Shape;57;p3"/>
            <p:cNvSpPr/>
            <p:nvPr/>
          </p:nvSpPr>
          <p:spPr>
            <a:xfrm rot="5400000">
              <a:off x="2737713" y="2622657"/>
              <a:ext cx="127200" cy="7578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58" name="Google Shape;58;p3"/>
            <p:cNvCxnSpPr>
              <a:endCxn id="54" idx="1"/>
            </p:cNvCxnSpPr>
            <p:nvPr/>
          </p:nvCxnSpPr>
          <p:spPr>
            <a:xfrm>
              <a:off x="2803732" y="-4420745"/>
              <a:ext cx="0" cy="6861300"/>
            </a:xfrm>
            <a:prstGeom prst="straightConnector1">
              <a:avLst/>
            </a:prstGeom>
            <a:noFill/>
            <a:ln cap="flat" cmpd="sng" w="28575">
              <a:solidFill>
                <a:srgbClr val="FFFFFF"/>
              </a:solidFill>
              <a:prstDash val="solid"/>
              <a:miter lim="800000"/>
              <a:headEnd len="sm" w="sm" type="none"/>
              <a:tailEnd len="sm" w="sm" type="none"/>
            </a:ln>
          </p:spPr>
        </p:cxnSp>
        <p:cxnSp>
          <p:nvCxnSpPr>
            <p:cNvPr id="59" name="Google Shape;59;p3"/>
            <p:cNvCxnSpPr/>
            <p:nvPr/>
          </p:nvCxnSpPr>
          <p:spPr>
            <a:xfrm rot="10800000">
              <a:off x="4425736" y="4246005"/>
              <a:ext cx="568200" cy="0"/>
            </a:xfrm>
            <a:prstGeom prst="straightConnector1">
              <a:avLst/>
            </a:prstGeom>
            <a:noFill/>
            <a:ln cap="rnd" cmpd="sng" w="28575">
              <a:solidFill>
                <a:srgbClr val="FFFFFF"/>
              </a:solidFill>
              <a:prstDash val="solid"/>
              <a:bevel/>
              <a:headEnd len="sm" w="sm" type="none"/>
              <a:tailEnd len="sm" w="sm" type="none"/>
            </a:ln>
          </p:spPr>
        </p:cxnSp>
        <p:cxnSp>
          <p:nvCxnSpPr>
            <p:cNvPr id="60" name="Google Shape;60;p3"/>
            <p:cNvCxnSpPr/>
            <p:nvPr/>
          </p:nvCxnSpPr>
          <p:spPr>
            <a:xfrm rot="10800000">
              <a:off x="4432895" y="4725304"/>
              <a:ext cx="672000" cy="173700"/>
            </a:xfrm>
            <a:prstGeom prst="straightConnector1">
              <a:avLst/>
            </a:prstGeom>
            <a:noFill/>
            <a:ln cap="rnd" cmpd="sng" w="28575">
              <a:solidFill>
                <a:srgbClr val="FFFFFF"/>
              </a:solidFill>
              <a:prstDash val="solid"/>
              <a:bevel/>
              <a:headEnd len="sm" w="sm" type="none"/>
              <a:tailEnd len="sm" w="sm" type="none"/>
            </a:ln>
          </p:spPr>
        </p:cxnSp>
        <p:cxnSp>
          <p:nvCxnSpPr>
            <p:cNvPr id="61" name="Google Shape;61;p3"/>
            <p:cNvCxnSpPr/>
            <p:nvPr/>
          </p:nvCxnSpPr>
          <p:spPr>
            <a:xfrm rot="10800000">
              <a:off x="4196570" y="5232070"/>
              <a:ext cx="720600" cy="490500"/>
            </a:xfrm>
            <a:prstGeom prst="straightConnector1">
              <a:avLst/>
            </a:prstGeom>
            <a:noFill/>
            <a:ln cap="rnd" cmpd="sng" w="28575">
              <a:solidFill>
                <a:srgbClr val="FFFFFF"/>
              </a:solidFill>
              <a:prstDash val="solid"/>
              <a:bevel/>
              <a:headEnd len="sm" w="sm" type="none"/>
              <a:tailEnd len="sm" w="sm" type="none"/>
            </a:ln>
          </p:spPr>
        </p:cxnSp>
        <p:cxnSp>
          <p:nvCxnSpPr>
            <p:cNvPr id="62" name="Google Shape;62;p3"/>
            <p:cNvCxnSpPr/>
            <p:nvPr/>
          </p:nvCxnSpPr>
          <p:spPr>
            <a:xfrm rot="10800000">
              <a:off x="3817130" y="5635812"/>
              <a:ext cx="518700" cy="831600"/>
            </a:xfrm>
            <a:prstGeom prst="straightConnector1">
              <a:avLst/>
            </a:prstGeom>
            <a:noFill/>
            <a:ln cap="rnd" cmpd="sng" w="28575">
              <a:solidFill>
                <a:srgbClr val="FFFFFF"/>
              </a:solidFill>
              <a:prstDash val="solid"/>
              <a:bevel/>
              <a:headEnd len="sm" w="sm" type="none"/>
              <a:tailEnd len="sm" w="sm" type="none"/>
            </a:ln>
          </p:spPr>
        </p:cxnSp>
        <p:cxnSp>
          <p:nvCxnSpPr>
            <p:cNvPr id="63" name="Google Shape;63;p3"/>
            <p:cNvCxnSpPr/>
            <p:nvPr/>
          </p:nvCxnSpPr>
          <p:spPr>
            <a:xfrm rot="10800000">
              <a:off x="2891624" y="6036370"/>
              <a:ext cx="0" cy="600600"/>
            </a:xfrm>
            <a:prstGeom prst="straightConnector1">
              <a:avLst/>
            </a:prstGeom>
            <a:noFill/>
            <a:ln cap="rnd" cmpd="sng" w="28575">
              <a:solidFill>
                <a:srgbClr val="FFFFFF"/>
              </a:solidFill>
              <a:prstDash val="solid"/>
              <a:bevel/>
              <a:headEnd len="sm" w="sm" type="none"/>
              <a:tailEnd len="sm" w="sm" type="none"/>
            </a:ln>
          </p:spPr>
        </p:cxnSp>
        <p:cxnSp>
          <p:nvCxnSpPr>
            <p:cNvPr id="64" name="Google Shape;64;p3"/>
            <p:cNvCxnSpPr/>
            <p:nvPr/>
          </p:nvCxnSpPr>
          <p:spPr>
            <a:xfrm rot="10800000">
              <a:off x="3371132" y="5983023"/>
              <a:ext cx="159300" cy="496500"/>
            </a:xfrm>
            <a:prstGeom prst="straightConnector1">
              <a:avLst/>
            </a:prstGeom>
            <a:noFill/>
            <a:ln cap="rnd" cmpd="sng" w="28575">
              <a:solidFill>
                <a:srgbClr val="FFFFFF"/>
              </a:solidFill>
              <a:prstDash val="solid"/>
              <a:bevel/>
              <a:headEnd len="sm" w="sm" type="none"/>
              <a:tailEnd len="sm" w="sm" type="none"/>
            </a:ln>
          </p:spPr>
        </p:cxnSp>
        <p:grpSp>
          <p:nvGrpSpPr>
            <p:cNvPr id="65" name="Google Shape;65;p3"/>
            <p:cNvGrpSpPr/>
            <p:nvPr/>
          </p:nvGrpSpPr>
          <p:grpSpPr>
            <a:xfrm flipH="1">
              <a:off x="531948" y="4192514"/>
              <a:ext cx="1733763" cy="2233518"/>
              <a:chOff x="3523532" y="4398405"/>
              <a:chExt cx="1733763" cy="2233518"/>
            </a:xfrm>
          </p:grpSpPr>
          <p:cxnSp>
            <p:nvCxnSpPr>
              <p:cNvPr id="66" name="Google Shape;66;p3"/>
              <p:cNvCxnSpPr/>
              <p:nvPr/>
            </p:nvCxnSpPr>
            <p:spPr>
              <a:xfrm rot="10800000">
                <a:off x="4578136" y="4398405"/>
                <a:ext cx="568200" cy="0"/>
              </a:xfrm>
              <a:prstGeom prst="straightConnector1">
                <a:avLst/>
              </a:prstGeom>
              <a:noFill/>
              <a:ln cap="rnd" cmpd="sng" w="28575">
                <a:solidFill>
                  <a:srgbClr val="FFFFFF"/>
                </a:solidFill>
                <a:prstDash val="solid"/>
                <a:bevel/>
                <a:headEnd len="sm" w="sm" type="none"/>
                <a:tailEnd len="sm" w="sm" type="none"/>
              </a:ln>
            </p:spPr>
          </p:cxnSp>
          <p:cxnSp>
            <p:nvCxnSpPr>
              <p:cNvPr id="67" name="Google Shape;67;p3"/>
              <p:cNvCxnSpPr/>
              <p:nvPr/>
            </p:nvCxnSpPr>
            <p:spPr>
              <a:xfrm rot="10800000">
                <a:off x="4585295" y="4877704"/>
                <a:ext cx="672000" cy="173700"/>
              </a:xfrm>
              <a:prstGeom prst="straightConnector1">
                <a:avLst/>
              </a:prstGeom>
              <a:noFill/>
              <a:ln cap="rnd" cmpd="sng" w="28575">
                <a:solidFill>
                  <a:srgbClr val="FFFFFF"/>
                </a:solidFill>
                <a:prstDash val="solid"/>
                <a:bevel/>
                <a:headEnd len="sm" w="sm" type="none"/>
                <a:tailEnd len="sm" w="sm" type="none"/>
              </a:ln>
            </p:spPr>
          </p:cxnSp>
          <p:cxnSp>
            <p:nvCxnSpPr>
              <p:cNvPr id="68" name="Google Shape;68;p3"/>
              <p:cNvCxnSpPr/>
              <p:nvPr/>
            </p:nvCxnSpPr>
            <p:spPr>
              <a:xfrm rot="10800000">
                <a:off x="4348970" y="5384470"/>
                <a:ext cx="720600" cy="490500"/>
              </a:xfrm>
              <a:prstGeom prst="straightConnector1">
                <a:avLst/>
              </a:prstGeom>
              <a:noFill/>
              <a:ln cap="rnd" cmpd="sng" w="28575">
                <a:solidFill>
                  <a:srgbClr val="FFFFFF"/>
                </a:solidFill>
                <a:prstDash val="solid"/>
                <a:bevel/>
                <a:headEnd len="sm" w="sm" type="none"/>
                <a:tailEnd len="sm" w="sm" type="none"/>
              </a:ln>
            </p:spPr>
          </p:cxnSp>
          <p:cxnSp>
            <p:nvCxnSpPr>
              <p:cNvPr id="69" name="Google Shape;69;p3"/>
              <p:cNvCxnSpPr/>
              <p:nvPr/>
            </p:nvCxnSpPr>
            <p:spPr>
              <a:xfrm rot="10800000">
                <a:off x="3969530" y="5788212"/>
                <a:ext cx="518700" cy="831600"/>
              </a:xfrm>
              <a:prstGeom prst="straightConnector1">
                <a:avLst/>
              </a:prstGeom>
              <a:noFill/>
              <a:ln cap="rnd" cmpd="sng" w="28575">
                <a:solidFill>
                  <a:srgbClr val="FFFFFF"/>
                </a:solidFill>
                <a:prstDash val="solid"/>
                <a:bevel/>
                <a:headEnd len="sm" w="sm" type="none"/>
                <a:tailEnd len="sm" w="sm" type="none"/>
              </a:ln>
            </p:spPr>
          </p:cxnSp>
          <p:cxnSp>
            <p:nvCxnSpPr>
              <p:cNvPr id="70" name="Google Shape;70;p3"/>
              <p:cNvCxnSpPr/>
              <p:nvPr/>
            </p:nvCxnSpPr>
            <p:spPr>
              <a:xfrm rot="10800000">
                <a:off x="3523532" y="6135423"/>
                <a:ext cx="159300" cy="496500"/>
              </a:xfrm>
              <a:prstGeom prst="straightConnector1">
                <a:avLst/>
              </a:prstGeom>
              <a:noFill/>
              <a:ln cap="rnd" cmpd="sng" w="28575">
                <a:solidFill>
                  <a:srgbClr val="FFFFFF"/>
                </a:solidFill>
                <a:prstDash val="solid"/>
                <a:bevel/>
                <a:headEnd len="sm" w="sm" type="none"/>
                <a:tailEnd len="sm" w="sm" type="none"/>
              </a:ln>
            </p:spPr>
          </p:cxnSp>
        </p:grpSp>
        <p:sp>
          <p:nvSpPr>
            <p:cNvPr id="71" name="Google Shape;71;p3"/>
            <p:cNvSpPr/>
            <p:nvPr/>
          </p:nvSpPr>
          <p:spPr>
            <a:xfrm flipH="1">
              <a:off x="1874549" y="2910035"/>
              <a:ext cx="1860053" cy="2645483"/>
            </a:xfrm>
            <a:custGeom>
              <a:rect b="b" l="l" r="r" t="t"/>
              <a:pathLst>
                <a:path extrusionOk="0" h="3699976" w="2592408">
                  <a:moveTo>
                    <a:pt x="1352353" y="0"/>
                  </a:moveTo>
                  <a:lnTo>
                    <a:pt x="789069" y="0"/>
                  </a:lnTo>
                  <a:cubicBezTo>
                    <a:pt x="795886" y="455487"/>
                    <a:pt x="911250" y="658967"/>
                    <a:pt x="405256" y="1308708"/>
                  </a:cubicBezTo>
                  <a:cubicBezTo>
                    <a:pt x="135947" y="1654525"/>
                    <a:pt x="0" y="1918807"/>
                    <a:pt x="0" y="2309730"/>
                  </a:cubicBezTo>
                  <a:cubicBezTo>
                    <a:pt x="0" y="2996901"/>
                    <a:pt x="478530" y="3569718"/>
                    <a:pt x="1113237" y="3698371"/>
                  </a:cubicBezTo>
                  <a:lnTo>
                    <a:pt x="1479172" y="3699976"/>
                  </a:lnTo>
                  <a:cubicBezTo>
                    <a:pt x="2113879" y="3571323"/>
                    <a:pt x="2592408" y="2998506"/>
                    <a:pt x="2592408" y="2311335"/>
                  </a:cubicBezTo>
                  <a:cubicBezTo>
                    <a:pt x="2592408" y="1920412"/>
                    <a:pt x="2456461" y="1656130"/>
                    <a:pt x="2187152" y="1310313"/>
                  </a:cubicBezTo>
                  <a:cubicBezTo>
                    <a:pt x="1681158" y="660572"/>
                    <a:pt x="1796522" y="457092"/>
                    <a:pt x="1803339" y="1605"/>
                  </a:cubicBezTo>
                  <a:lnTo>
                    <a:pt x="1352353" y="1605"/>
                  </a:lnTo>
                  <a:lnTo>
                    <a:pt x="1352353" y="0"/>
                  </a:lnTo>
                  <a:close/>
                </a:path>
              </a:pathLst>
            </a:cu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72" name="Google Shape;72;p3"/>
            <p:cNvSpPr/>
            <p:nvPr/>
          </p:nvSpPr>
          <p:spPr>
            <a:xfrm>
              <a:off x="2454102" y="3046396"/>
              <a:ext cx="629986" cy="1331895"/>
            </a:xfrm>
            <a:custGeom>
              <a:rect b="b" l="l" r="r" t="t"/>
              <a:pathLst>
                <a:path extrusionOk="0" h="1443789" w="659671">
                  <a:moveTo>
                    <a:pt x="289098" y="24063"/>
                  </a:moveTo>
                  <a:cubicBezTo>
                    <a:pt x="289856" y="30634"/>
                    <a:pt x="292307" y="36897"/>
                    <a:pt x="293911" y="43314"/>
                  </a:cubicBezTo>
                  <a:cubicBezTo>
                    <a:pt x="295515" y="64169"/>
                    <a:pt x="296709" y="85059"/>
                    <a:pt x="298724" y="105878"/>
                  </a:cubicBezTo>
                  <a:cubicBezTo>
                    <a:pt x="301523" y="134796"/>
                    <a:pt x="305795" y="163564"/>
                    <a:pt x="308349" y="192505"/>
                  </a:cubicBezTo>
                  <a:cubicBezTo>
                    <a:pt x="317594" y="297283"/>
                    <a:pt x="306872" y="238051"/>
                    <a:pt x="317974" y="293570"/>
                  </a:cubicBezTo>
                  <a:lnTo>
                    <a:pt x="327599" y="399448"/>
                  </a:lnTo>
                  <a:lnTo>
                    <a:pt x="332412" y="452387"/>
                  </a:lnTo>
                  <a:cubicBezTo>
                    <a:pt x="330808" y="547036"/>
                    <a:pt x="331284" y="641743"/>
                    <a:pt x="327599" y="736333"/>
                  </a:cubicBezTo>
                  <a:cubicBezTo>
                    <a:pt x="326468" y="765364"/>
                    <a:pt x="321578" y="794131"/>
                    <a:pt x="317974" y="822960"/>
                  </a:cubicBezTo>
                  <a:cubicBezTo>
                    <a:pt x="312153" y="869533"/>
                    <a:pt x="305415" y="943073"/>
                    <a:pt x="289098" y="986589"/>
                  </a:cubicBezTo>
                  <a:cubicBezTo>
                    <a:pt x="278930" y="1013705"/>
                    <a:pt x="272431" y="1032838"/>
                    <a:pt x="260223" y="1058779"/>
                  </a:cubicBezTo>
                  <a:cubicBezTo>
                    <a:pt x="252586" y="1075007"/>
                    <a:pt x="246108" y="1091981"/>
                    <a:pt x="236159" y="1106905"/>
                  </a:cubicBezTo>
                  <a:cubicBezTo>
                    <a:pt x="232951" y="1111718"/>
                    <a:pt x="229343" y="1116287"/>
                    <a:pt x="226534" y="1121343"/>
                  </a:cubicBezTo>
                  <a:cubicBezTo>
                    <a:pt x="221308" y="1130750"/>
                    <a:pt x="217915" y="1141167"/>
                    <a:pt x="212096" y="1150219"/>
                  </a:cubicBezTo>
                  <a:cubicBezTo>
                    <a:pt x="203421" y="1163713"/>
                    <a:pt x="196055" y="1179095"/>
                    <a:pt x="183221" y="1188720"/>
                  </a:cubicBezTo>
                  <a:cubicBezTo>
                    <a:pt x="176804" y="1193533"/>
                    <a:pt x="170644" y="1198709"/>
                    <a:pt x="163970" y="1203158"/>
                  </a:cubicBezTo>
                  <a:cubicBezTo>
                    <a:pt x="145838" y="1215246"/>
                    <a:pt x="139007" y="1218046"/>
                    <a:pt x="120656" y="1227221"/>
                  </a:cubicBezTo>
                  <a:cubicBezTo>
                    <a:pt x="98362" y="1221648"/>
                    <a:pt x="83622" y="1222549"/>
                    <a:pt x="67717" y="1207970"/>
                  </a:cubicBezTo>
                  <a:cubicBezTo>
                    <a:pt x="52666" y="1194173"/>
                    <a:pt x="24404" y="1164657"/>
                    <a:pt x="24404" y="1164657"/>
                  </a:cubicBezTo>
                  <a:cubicBezTo>
                    <a:pt x="19591" y="1153427"/>
                    <a:pt x="13075" y="1142783"/>
                    <a:pt x="9966" y="1130968"/>
                  </a:cubicBezTo>
                  <a:cubicBezTo>
                    <a:pt x="-4030" y="1077784"/>
                    <a:pt x="-973" y="1048585"/>
                    <a:pt x="5153" y="991402"/>
                  </a:cubicBezTo>
                  <a:cubicBezTo>
                    <a:pt x="7064" y="973568"/>
                    <a:pt x="10214" y="955808"/>
                    <a:pt x="14778" y="938463"/>
                  </a:cubicBezTo>
                  <a:cubicBezTo>
                    <a:pt x="25642" y="897179"/>
                    <a:pt x="30073" y="903061"/>
                    <a:pt x="48467" y="866274"/>
                  </a:cubicBezTo>
                  <a:cubicBezTo>
                    <a:pt x="52985" y="857239"/>
                    <a:pt x="64926" y="825164"/>
                    <a:pt x="72530" y="813335"/>
                  </a:cubicBezTo>
                  <a:cubicBezTo>
                    <a:pt x="83119" y="796863"/>
                    <a:pt x="97460" y="782722"/>
                    <a:pt x="106218" y="765208"/>
                  </a:cubicBezTo>
                  <a:cubicBezTo>
                    <a:pt x="118320" y="741007"/>
                    <a:pt x="124647" y="726366"/>
                    <a:pt x="144719" y="702644"/>
                  </a:cubicBezTo>
                  <a:cubicBezTo>
                    <a:pt x="151354" y="694802"/>
                    <a:pt x="160424" y="689364"/>
                    <a:pt x="168783" y="683394"/>
                  </a:cubicBezTo>
                  <a:cubicBezTo>
                    <a:pt x="199150" y="661703"/>
                    <a:pt x="218095" y="646299"/>
                    <a:pt x="255410" y="640080"/>
                  </a:cubicBezTo>
                  <a:lnTo>
                    <a:pt x="313162" y="630455"/>
                  </a:lnTo>
                  <a:cubicBezTo>
                    <a:pt x="322787" y="632059"/>
                    <a:pt x="332512" y="633150"/>
                    <a:pt x="342037" y="635267"/>
                  </a:cubicBezTo>
                  <a:cubicBezTo>
                    <a:pt x="346989" y="636367"/>
                    <a:pt x="351500" y="639085"/>
                    <a:pt x="356475" y="640080"/>
                  </a:cubicBezTo>
                  <a:cubicBezTo>
                    <a:pt x="367598" y="642305"/>
                    <a:pt x="378934" y="643289"/>
                    <a:pt x="390164" y="644893"/>
                  </a:cubicBezTo>
                  <a:cubicBezTo>
                    <a:pt x="410123" y="658199"/>
                    <a:pt x="405816" y="656189"/>
                    <a:pt x="433477" y="668956"/>
                  </a:cubicBezTo>
                  <a:cubicBezTo>
                    <a:pt x="444570" y="674076"/>
                    <a:pt x="456613" y="677238"/>
                    <a:pt x="467166" y="683394"/>
                  </a:cubicBezTo>
                  <a:cubicBezTo>
                    <a:pt x="476039" y="688570"/>
                    <a:pt x="482922" y="696602"/>
                    <a:pt x="491229" y="702644"/>
                  </a:cubicBezTo>
                  <a:cubicBezTo>
                    <a:pt x="500585" y="709448"/>
                    <a:pt x="511925" y="713715"/>
                    <a:pt x="520105" y="721895"/>
                  </a:cubicBezTo>
                  <a:cubicBezTo>
                    <a:pt x="543502" y="745292"/>
                    <a:pt x="569166" y="778758"/>
                    <a:pt x="587482" y="808522"/>
                  </a:cubicBezTo>
                  <a:cubicBezTo>
                    <a:pt x="594260" y="819537"/>
                    <a:pt x="600078" y="831120"/>
                    <a:pt x="606732" y="842210"/>
                  </a:cubicBezTo>
                  <a:cubicBezTo>
                    <a:pt x="620560" y="865257"/>
                    <a:pt x="619516" y="854621"/>
                    <a:pt x="630795" y="890337"/>
                  </a:cubicBezTo>
                  <a:cubicBezTo>
                    <a:pt x="633627" y="899303"/>
                    <a:pt x="652254" y="975775"/>
                    <a:pt x="654858" y="991402"/>
                  </a:cubicBezTo>
                  <a:cubicBezTo>
                    <a:pt x="657246" y="1005731"/>
                    <a:pt x="658067" y="1020278"/>
                    <a:pt x="659671" y="1034716"/>
                  </a:cubicBezTo>
                  <a:cubicBezTo>
                    <a:pt x="658067" y="1079634"/>
                    <a:pt x="657783" y="1124618"/>
                    <a:pt x="654858" y="1169469"/>
                  </a:cubicBezTo>
                  <a:cubicBezTo>
                    <a:pt x="652967" y="1198461"/>
                    <a:pt x="649651" y="1227381"/>
                    <a:pt x="645233" y="1256097"/>
                  </a:cubicBezTo>
                  <a:cubicBezTo>
                    <a:pt x="643222" y="1269172"/>
                    <a:pt x="639242" y="1281878"/>
                    <a:pt x="635608" y="1294598"/>
                  </a:cubicBezTo>
                  <a:cubicBezTo>
                    <a:pt x="630017" y="1314167"/>
                    <a:pt x="620470" y="1339312"/>
                    <a:pt x="611545" y="1357162"/>
                  </a:cubicBezTo>
                  <a:cubicBezTo>
                    <a:pt x="607362" y="1365528"/>
                    <a:pt x="602296" y="1373442"/>
                    <a:pt x="597107" y="1381225"/>
                  </a:cubicBezTo>
                  <a:cubicBezTo>
                    <a:pt x="592658" y="1387899"/>
                    <a:pt x="587889" y="1394386"/>
                    <a:pt x="582669" y="1400476"/>
                  </a:cubicBezTo>
                  <a:cubicBezTo>
                    <a:pt x="571178" y="1413882"/>
                    <a:pt x="544269" y="1435453"/>
                    <a:pt x="534543" y="1443789"/>
                  </a:cubicBezTo>
                  <a:cubicBezTo>
                    <a:pt x="524918" y="1442185"/>
                    <a:pt x="514838" y="1442312"/>
                    <a:pt x="505667" y="1438977"/>
                  </a:cubicBezTo>
                  <a:cubicBezTo>
                    <a:pt x="496876" y="1435780"/>
                    <a:pt x="489970" y="1428722"/>
                    <a:pt x="481604" y="1424539"/>
                  </a:cubicBezTo>
                  <a:cubicBezTo>
                    <a:pt x="477067" y="1422270"/>
                    <a:pt x="471979" y="1421330"/>
                    <a:pt x="467166" y="1419726"/>
                  </a:cubicBezTo>
                  <a:cubicBezTo>
                    <a:pt x="462353" y="1397267"/>
                    <a:pt x="453047" y="1375316"/>
                    <a:pt x="452728" y="1352349"/>
                  </a:cubicBezTo>
                  <a:cubicBezTo>
                    <a:pt x="451124" y="1236846"/>
                    <a:pt x="451152" y="1121309"/>
                    <a:pt x="447915" y="1005840"/>
                  </a:cubicBezTo>
                  <a:cubicBezTo>
                    <a:pt x="443801" y="859119"/>
                    <a:pt x="448451" y="888198"/>
                    <a:pt x="433477" y="813335"/>
                  </a:cubicBezTo>
                  <a:cubicBezTo>
                    <a:pt x="420666" y="595514"/>
                    <a:pt x="438113" y="835935"/>
                    <a:pt x="419039" y="678581"/>
                  </a:cubicBezTo>
                  <a:cubicBezTo>
                    <a:pt x="414775" y="643400"/>
                    <a:pt x="412722" y="607986"/>
                    <a:pt x="409414" y="572703"/>
                  </a:cubicBezTo>
                  <a:cubicBezTo>
                    <a:pt x="407909" y="556651"/>
                    <a:pt x="404602" y="524577"/>
                    <a:pt x="404602" y="524577"/>
                  </a:cubicBezTo>
                  <a:cubicBezTo>
                    <a:pt x="401393" y="460409"/>
                    <a:pt x="397269" y="396280"/>
                    <a:pt x="394976" y="332072"/>
                  </a:cubicBezTo>
                  <a:cubicBezTo>
                    <a:pt x="393372" y="287154"/>
                    <a:pt x="392590" y="242199"/>
                    <a:pt x="390164" y="197318"/>
                  </a:cubicBezTo>
                  <a:cubicBezTo>
                    <a:pt x="389380" y="182812"/>
                    <a:pt x="386465" y="168488"/>
                    <a:pt x="385351" y="154004"/>
                  </a:cubicBezTo>
                  <a:cubicBezTo>
                    <a:pt x="383256" y="126766"/>
                    <a:pt x="382807" y="99413"/>
                    <a:pt x="380538" y="72189"/>
                  </a:cubicBezTo>
                  <a:cubicBezTo>
                    <a:pt x="379596" y="60885"/>
                    <a:pt x="377225" y="49745"/>
                    <a:pt x="375726" y="38501"/>
                  </a:cubicBezTo>
                  <a:cubicBezTo>
                    <a:pt x="374017" y="25681"/>
                    <a:pt x="372200" y="12869"/>
                    <a:pt x="370913" y="0"/>
                  </a:cubicBezTo>
                </a:path>
              </a:pathLst>
            </a:cu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
        <p:nvSpPr>
          <p:cNvPr id="73" name="Google Shape;73;p3"/>
          <p:cNvSpPr txBox="1"/>
          <p:nvPr>
            <p:ph type="title"/>
          </p:nvPr>
        </p:nvSpPr>
        <p:spPr>
          <a:xfrm>
            <a:off x="2715425" y="735800"/>
            <a:ext cx="3732600" cy="3451800"/>
          </a:xfrm>
          <a:prstGeom prst="rect">
            <a:avLst/>
          </a:prstGeom>
        </p:spPr>
        <p:txBody>
          <a:bodyPr anchorCtr="0" anchor="ctr" bIns="91425" lIns="91425" spcFirstLastPara="1" rIns="91425" wrap="square" tIns="91425">
            <a:noAutofit/>
          </a:bodyPr>
          <a:lstStyle>
            <a:lvl1pPr lvl="0" algn="ctr">
              <a:spcBef>
                <a:spcPts val="0"/>
              </a:spcBef>
              <a:spcAft>
                <a:spcPts val="0"/>
              </a:spcAft>
              <a:buClr>
                <a:srgbClr val="000000"/>
              </a:buClr>
              <a:buSzPts val="6000"/>
              <a:buNone/>
              <a:defRPr b="1" sz="6000">
                <a:solidFill>
                  <a:srgbClr val="000000"/>
                </a:solidFill>
              </a:defRPr>
            </a:lvl1pPr>
            <a:lvl2pPr lvl="1" algn="ctr">
              <a:spcBef>
                <a:spcPts val="0"/>
              </a:spcBef>
              <a:spcAft>
                <a:spcPts val="0"/>
              </a:spcAft>
              <a:buClr>
                <a:srgbClr val="000000"/>
              </a:buClr>
              <a:buSzPts val="6000"/>
              <a:buNone/>
              <a:defRPr b="1" sz="6000">
                <a:solidFill>
                  <a:srgbClr val="000000"/>
                </a:solidFill>
              </a:defRPr>
            </a:lvl2pPr>
            <a:lvl3pPr lvl="2" algn="ctr">
              <a:spcBef>
                <a:spcPts val="0"/>
              </a:spcBef>
              <a:spcAft>
                <a:spcPts val="0"/>
              </a:spcAft>
              <a:buClr>
                <a:srgbClr val="000000"/>
              </a:buClr>
              <a:buSzPts val="6000"/>
              <a:buNone/>
              <a:defRPr b="1" sz="6000">
                <a:solidFill>
                  <a:srgbClr val="000000"/>
                </a:solidFill>
              </a:defRPr>
            </a:lvl3pPr>
            <a:lvl4pPr lvl="3" algn="ctr">
              <a:spcBef>
                <a:spcPts val="0"/>
              </a:spcBef>
              <a:spcAft>
                <a:spcPts val="0"/>
              </a:spcAft>
              <a:buClr>
                <a:srgbClr val="000000"/>
              </a:buClr>
              <a:buSzPts val="6000"/>
              <a:buNone/>
              <a:defRPr b="1" sz="6000">
                <a:solidFill>
                  <a:srgbClr val="000000"/>
                </a:solidFill>
              </a:defRPr>
            </a:lvl4pPr>
            <a:lvl5pPr lvl="4" algn="ctr">
              <a:spcBef>
                <a:spcPts val="0"/>
              </a:spcBef>
              <a:spcAft>
                <a:spcPts val="0"/>
              </a:spcAft>
              <a:buClr>
                <a:srgbClr val="000000"/>
              </a:buClr>
              <a:buSzPts val="6000"/>
              <a:buNone/>
              <a:defRPr b="1" sz="6000">
                <a:solidFill>
                  <a:srgbClr val="000000"/>
                </a:solidFill>
              </a:defRPr>
            </a:lvl5pPr>
            <a:lvl6pPr lvl="5" algn="ctr">
              <a:spcBef>
                <a:spcPts val="0"/>
              </a:spcBef>
              <a:spcAft>
                <a:spcPts val="0"/>
              </a:spcAft>
              <a:buClr>
                <a:srgbClr val="000000"/>
              </a:buClr>
              <a:buSzPts val="6000"/>
              <a:buNone/>
              <a:defRPr b="1" sz="6000">
                <a:solidFill>
                  <a:srgbClr val="000000"/>
                </a:solidFill>
              </a:defRPr>
            </a:lvl6pPr>
            <a:lvl7pPr lvl="6" algn="ctr">
              <a:spcBef>
                <a:spcPts val="0"/>
              </a:spcBef>
              <a:spcAft>
                <a:spcPts val="0"/>
              </a:spcAft>
              <a:buClr>
                <a:srgbClr val="000000"/>
              </a:buClr>
              <a:buSzPts val="6000"/>
              <a:buNone/>
              <a:defRPr b="1" sz="6000">
                <a:solidFill>
                  <a:srgbClr val="000000"/>
                </a:solidFill>
              </a:defRPr>
            </a:lvl7pPr>
            <a:lvl8pPr lvl="7" algn="ctr">
              <a:spcBef>
                <a:spcPts val="0"/>
              </a:spcBef>
              <a:spcAft>
                <a:spcPts val="0"/>
              </a:spcAft>
              <a:buClr>
                <a:srgbClr val="000000"/>
              </a:buClr>
              <a:buSzPts val="6000"/>
              <a:buNone/>
              <a:defRPr b="1" sz="6000">
                <a:solidFill>
                  <a:srgbClr val="000000"/>
                </a:solidFill>
              </a:defRPr>
            </a:lvl8pPr>
            <a:lvl9pPr lvl="8" algn="ctr">
              <a:spcBef>
                <a:spcPts val="0"/>
              </a:spcBef>
              <a:spcAft>
                <a:spcPts val="0"/>
              </a:spcAft>
              <a:buClr>
                <a:srgbClr val="000000"/>
              </a:buClr>
              <a:buSzPts val="6000"/>
              <a:buNone/>
              <a:defRPr b="1" sz="6000">
                <a:solidFill>
                  <a:srgbClr val="000000"/>
                </a:solidFill>
              </a:defRPr>
            </a:lvl9pPr>
          </a:lstStyle>
          <a:p/>
        </p:txBody>
      </p:sp>
      <p:sp>
        <p:nvSpPr>
          <p:cNvPr id="74" name="Google Shape;74;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75" name="Shape 75"/>
        <p:cNvGrpSpPr/>
        <p:nvPr/>
      </p:nvGrpSpPr>
      <p:grpSpPr>
        <a:xfrm>
          <a:off x="0" y="0"/>
          <a:ext cx="0" cy="0"/>
          <a:chOff x="0" y="0"/>
          <a:chExt cx="0" cy="0"/>
        </a:xfrm>
      </p:grpSpPr>
      <p:sp>
        <p:nvSpPr>
          <p:cNvPr id="76" name="Google Shape;76;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77" name="Google Shape;77;p4"/>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lvl1pPr>
            <a:lvl2pPr indent="-355600" lvl="1" marL="914400">
              <a:spcBef>
                <a:spcPts val="1600"/>
              </a:spcBef>
              <a:spcAft>
                <a:spcPts val="0"/>
              </a:spcAft>
              <a:buSzPts val="2000"/>
              <a:buChar char="○"/>
              <a:defRPr/>
            </a:lvl2pPr>
            <a:lvl3pPr indent="-355600" lvl="2" marL="1371600">
              <a:spcBef>
                <a:spcPts val="1600"/>
              </a:spcBef>
              <a:spcAft>
                <a:spcPts val="0"/>
              </a:spcAft>
              <a:buSzPts val="2000"/>
              <a:buChar char="■"/>
              <a:defRPr/>
            </a:lvl3pPr>
            <a:lvl4pPr indent="-355600" lvl="3" marL="1828800">
              <a:spcBef>
                <a:spcPts val="1600"/>
              </a:spcBef>
              <a:spcAft>
                <a:spcPts val="0"/>
              </a:spcAft>
              <a:buSzPts val="2000"/>
              <a:buChar char="●"/>
              <a:defRPr/>
            </a:lvl4pPr>
            <a:lvl5pPr indent="-355600" lvl="4" marL="2286000">
              <a:spcBef>
                <a:spcPts val="1600"/>
              </a:spcBef>
              <a:spcAft>
                <a:spcPts val="0"/>
              </a:spcAft>
              <a:buSzPts val="2000"/>
              <a:buChar char="○"/>
              <a:defRPr/>
            </a:lvl5pPr>
            <a:lvl6pPr indent="-355600" lvl="5" marL="2743200">
              <a:spcBef>
                <a:spcPts val="1600"/>
              </a:spcBef>
              <a:spcAft>
                <a:spcPts val="0"/>
              </a:spcAft>
              <a:buSzPts val="2000"/>
              <a:buChar char="■"/>
              <a:defRPr/>
            </a:lvl6pPr>
            <a:lvl7pPr indent="-355600" lvl="6" marL="3200400">
              <a:spcBef>
                <a:spcPts val="1600"/>
              </a:spcBef>
              <a:spcAft>
                <a:spcPts val="0"/>
              </a:spcAft>
              <a:buSzPts val="2000"/>
              <a:buChar char="●"/>
              <a:defRPr/>
            </a:lvl7pPr>
            <a:lvl8pPr indent="-355600" lvl="7" marL="3657600">
              <a:spcBef>
                <a:spcPts val="1600"/>
              </a:spcBef>
              <a:spcAft>
                <a:spcPts val="0"/>
              </a:spcAft>
              <a:buSzPts val="2000"/>
              <a:buChar char="○"/>
              <a:defRPr/>
            </a:lvl8pPr>
            <a:lvl9pPr indent="-355600" lvl="8" marL="4114800">
              <a:spcBef>
                <a:spcPts val="1600"/>
              </a:spcBef>
              <a:spcAft>
                <a:spcPts val="1600"/>
              </a:spcAft>
              <a:buSzPts val="2000"/>
              <a:buChar char="■"/>
              <a:defRPr/>
            </a:lvl9pPr>
          </a:lstStyle>
          <a:p/>
        </p:txBody>
      </p:sp>
      <p:sp>
        <p:nvSpPr>
          <p:cNvPr id="78" name="Google Shape;78;p4"/>
          <p:cNvSpPr txBox="1"/>
          <p:nvPr>
            <p:ph idx="12" type="sldNum"/>
          </p:nvPr>
        </p:nvSpPr>
        <p:spPr>
          <a:xfrm>
            <a:off x="8447508" y="45688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9" name="Google Shape;79;p4"/>
          <p:cNvSpPr/>
          <p:nvPr/>
        </p:nvSpPr>
        <p:spPr>
          <a:xfrm>
            <a:off x="6999555" y="2661287"/>
            <a:ext cx="1908300" cy="389700"/>
          </a:xfrm>
          <a:prstGeom prst="ellipse">
            <a:avLst/>
          </a:prstGeom>
          <a:noFill/>
          <a:ln cap="flat" cmpd="sng" w="762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80" name="Google Shape;80;p4"/>
          <p:cNvCxnSpPr>
            <a:endCxn id="79" idx="2"/>
          </p:cNvCxnSpPr>
          <p:nvPr/>
        </p:nvCxnSpPr>
        <p:spPr>
          <a:xfrm rot="10800000">
            <a:off x="6999555" y="2856137"/>
            <a:ext cx="308400" cy="1768500"/>
          </a:xfrm>
          <a:prstGeom prst="straightConnector1">
            <a:avLst/>
          </a:prstGeom>
          <a:noFill/>
          <a:ln cap="rnd" cmpd="sng" w="38100">
            <a:solidFill>
              <a:srgbClr val="FFFFFF"/>
            </a:solidFill>
            <a:prstDash val="solid"/>
            <a:bevel/>
            <a:headEnd len="sm" w="sm" type="none"/>
            <a:tailEnd len="sm" w="sm" type="none"/>
          </a:ln>
        </p:spPr>
      </p:cxnSp>
      <p:cxnSp>
        <p:nvCxnSpPr>
          <p:cNvPr id="81" name="Google Shape;81;p4"/>
          <p:cNvCxnSpPr/>
          <p:nvPr/>
        </p:nvCxnSpPr>
        <p:spPr>
          <a:xfrm flipH="1">
            <a:off x="8601294" y="2867161"/>
            <a:ext cx="307200" cy="1767600"/>
          </a:xfrm>
          <a:prstGeom prst="straightConnector1">
            <a:avLst/>
          </a:prstGeom>
          <a:noFill/>
          <a:ln cap="rnd" cmpd="sng" w="38100">
            <a:solidFill>
              <a:srgbClr val="FFFFFF"/>
            </a:solidFill>
            <a:prstDash val="solid"/>
            <a:bevel/>
            <a:headEnd len="sm" w="sm" type="none"/>
            <a:tailEnd len="sm" w="sm" type="none"/>
          </a:ln>
        </p:spPr>
      </p:cxnSp>
      <p:sp>
        <p:nvSpPr>
          <p:cNvPr id="82" name="Google Shape;82;p4"/>
          <p:cNvSpPr/>
          <p:nvPr/>
        </p:nvSpPr>
        <p:spPr>
          <a:xfrm>
            <a:off x="7311282" y="4436446"/>
            <a:ext cx="1289400" cy="354300"/>
          </a:xfrm>
          <a:prstGeom prst="ellipse">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pic>
        <p:nvPicPr>
          <p:cNvPr descr="Imagen que contiene crema, papel, rosquilla, tabla&#10;&#10;Descripción generada automáticamente" id="83" name="Google Shape;83;p4"/>
          <p:cNvPicPr preferRelativeResize="0"/>
          <p:nvPr/>
        </p:nvPicPr>
        <p:blipFill rotWithShape="1">
          <a:blip r:embed="rId2">
            <a:alphaModFix/>
          </a:blip>
          <a:srcRect b="0" l="0" r="0" t="0"/>
          <a:stretch/>
        </p:blipFill>
        <p:spPr>
          <a:xfrm>
            <a:off x="7835766" y="4180492"/>
            <a:ext cx="572168" cy="490445"/>
          </a:xfrm>
          <a:prstGeom prst="rect">
            <a:avLst/>
          </a:prstGeom>
          <a:noFill/>
          <a:ln>
            <a:noFill/>
          </a:ln>
        </p:spPr>
      </p:pic>
      <p:grpSp>
        <p:nvGrpSpPr>
          <p:cNvPr id="84" name="Google Shape;84;p4"/>
          <p:cNvGrpSpPr/>
          <p:nvPr/>
        </p:nvGrpSpPr>
        <p:grpSpPr>
          <a:xfrm>
            <a:off x="7219839" y="2660739"/>
            <a:ext cx="1547344" cy="394405"/>
            <a:chOff x="9162093" y="2888535"/>
            <a:chExt cx="2469823" cy="686400"/>
          </a:xfrm>
        </p:grpSpPr>
        <p:cxnSp>
          <p:nvCxnSpPr>
            <p:cNvPr id="85" name="Google Shape;85;p4"/>
            <p:cNvCxnSpPr/>
            <p:nvPr/>
          </p:nvCxnSpPr>
          <p:spPr>
            <a:xfrm rot="10800000">
              <a:off x="9162093" y="3045953"/>
              <a:ext cx="351300" cy="454200"/>
            </a:xfrm>
            <a:prstGeom prst="straightConnector1">
              <a:avLst/>
            </a:prstGeom>
            <a:noFill/>
            <a:ln cap="rnd" cmpd="sng" w="38100">
              <a:solidFill>
                <a:srgbClr val="FFFFFF"/>
              </a:solidFill>
              <a:prstDash val="solid"/>
              <a:bevel/>
              <a:headEnd len="sm" w="sm" type="none"/>
              <a:tailEnd len="sm" w="sm" type="none"/>
            </a:ln>
          </p:spPr>
        </p:cxnSp>
        <p:cxnSp>
          <p:nvCxnSpPr>
            <p:cNvPr id="86" name="Google Shape;86;p4"/>
            <p:cNvCxnSpPr/>
            <p:nvPr/>
          </p:nvCxnSpPr>
          <p:spPr>
            <a:xfrm rot="10800000">
              <a:off x="9574967" y="2974342"/>
              <a:ext cx="501600" cy="568200"/>
            </a:xfrm>
            <a:prstGeom prst="straightConnector1">
              <a:avLst/>
            </a:prstGeom>
            <a:noFill/>
            <a:ln cap="rnd" cmpd="sng" w="38100">
              <a:solidFill>
                <a:srgbClr val="FFFFFF"/>
              </a:solidFill>
              <a:prstDash val="solid"/>
              <a:bevel/>
              <a:headEnd len="sm" w="sm" type="none"/>
              <a:tailEnd len="sm" w="sm" type="none"/>
            </a:ln>
          </p:spPr>
        </p:cxnSp>
        <p:cxnSp>
          <p:nvCxnSpPr>
            <p:cNvPr id="87" name="Google Shape;87;p4"/>
            <p:cNvCxnSpPr/>
            <p:nvPr/>
          </p:nvCxnSpPr>
          <p:spPr>
            <a:xfrm rot="10800000">
              <a:off x="10084649" y="2908739"/>
              <a:ext cx="501600" cy="568200"/>
            </a:xfrm>
            <a:prstGeom prst="straightConnector1">
              <a:avLst/>
            </a:prstGeom>
            <a:noFill/>
            <a:ln cap="rnd" cmpd="sng" w="38100">
              <a:solidFill>
                <a:srgbClr val="FFFFFF"/>
              </a:solidFill>
              <a:prstDash val="solid"/>
              <a:bevel/>
              <a:headEnd len="sm" w="sm" type="none"/>
              <a:tailEnd len="sm" w="sm" type="none"/>
            </a:ln>
          </p:spPr>
        </p:cxnSp>
        <p:cxnSp>
          <p:nvCxnSpPr>
            <p:cNvPr id="88" name="Google Shape;88;p4"/>
            <p:cNvCxnSpPr/>
            <p:nvPr/>
          </p:nvCxnSpPr>
          <p:spPr>
            <a:xfrm rot="10800000">
              <a:off x="10618554" y="2921860"/>
              <a:ext cx="501600" cy="568200"/>
            </a:xfrm>
            <a:prstGeom prst="straightConnector1">
              <a:avLst/>
            </a:prstGeom>
            <a:noFill/>
            <a:ln cap="rnd" cmpd="sng" w="38100">
              <a:solidFill>
                <a:srgbClr val="FFFFFF"/>
              </a:solidFill>
              <a:prstDash val="solid"/>
              <a:bevel/>
              <a:headEnd len="sm" w="sm" type="none"/>
              <a:tailEnd len="sm" w="sm" type="none"/>
            </a:ln>
          </p:spPr>
        </p:cxnSp>
        <p:cxnSp>
          <p:nvCxnSpPr>
            <p:cNvPr id="89" name="Google Shape;89;p4"/>
            <p:cNvCxnSpPr/>
            <p:nvPr/>
          </p:nvCxnSpPr>
          <p:spPr>
            <a:xfrm rot="10800000">
              <a:off x="11128236" y="2953147"/>
              <a:ext cx="501600" cy="568200"/>
            </a:xfrm>
            <a:prstGeom prst="straightConnector1">
              <a:avLst/>
            </a:prstGeom>
            <a:noFill/>
            <a:ln cap="rnd" cmpd="sng" w="38100">
              <a:solidFill>
                <a:srgbClr val="FFFFFF"/>
              </a:solidFill>
              <a:prstDash val="solid"/>
              <a:bevel/>
              <a:headEnd len="sm" w="sm" type="none"/>
              <a:tailEnd len="sm" w="sm" type="none"/>
            </a:ln>
          </p:spPr>
        </p:cxnSp>
        <p:cxnSp>
          <p:nvCxnSpPr>
            <p:cNvPr id="90" name="Google Shape;90;p4"/>
            <p:cNvCxnSpPr/>
            <p:nvPr/>
          </p:nvCxnSpPr>
          <p:spPr>
            <a:xfrm flipH="1">
              <a:off x="11051416" y="3035887"/>
              <a:ext cx="580500" cy="518700"/>
            </a:xfrm>
            <a:prstGeom prst="straightConnector1">
              <a:avLst/>
            </a:prstGeom>
            <a:noFill/>
            <a:ln cap="rnd" cmpd="sng" w="38100">
              <a:solidFill>
                <a:srgbClr val="FFFFFF"/>
              </a:solidFill>
              <a:prstDash val="solid"/>
              <a:bevel/>
              <a:headEnd len="sm" w="sm" type="none"/>
              <a:tailEnd len="sm" w="sm" type="none"/>
            </a:ln>
          </p:spPr>
        </p:cxnSp>
        <p:cxnSp>
          <p:nvCxnSpPr>
            <p:cNvPr id="91" name="Google Shape;91;p4"/>
            <p:cNvCxnSpPr/>
            <p:nvPr/>
          </p:nvCxnSpPr>
          <p:spPr>
            <a:xfrm flipH="1">
              <a:off x="10543763" y="2982396"/>
              <a:ext cx="580500" cy="518700"/>
            </a:xfrm>
            <a:prstGeom prst="straightConnector1">
              <a:avLst/>
            </a:prstGeom>
            <a:noFill/>
            <a:ln cap="rnd" cmpd="sng" w="38100">
              <a:solidFill>
                <a:srgbClr val="FFFFFF"/>
              </a:solidFill>
              <a:prstDash val="solid"/>
              <a:bevel/>
              <a:headEnd len="sm" w="sm" type="none"/>
              <a:tailEnd len="sm" w="sm" type="none"/>
            </a:ln>
          </p:spPr>
        </p:cxnSp>
        <p:cxnSp>
          <p:nvCxnSpPr>
            <p:cNvPr id="92" name="Google Shape;92;p4"/>
            <p:cNvCxnSpPr/>
            <p:nvPr/>
          </p:nvCxnSpPr>
          <p:spPr>
            <a:xfrm flipH="1">
              <a:off x="9921062" y="2888535"/>
              <a:ext cx="633900" cy="686400"/>
            </a:xfrm>
            <a:prstGeom prst="straightConnector1">
              <a:avLst/>
            </a:prstGeom>
            <a:noFill/>
            <a:ln cap="rnd" cmpd="sng" w="38100">
              <a:solidFill>
                <a:srgbClr val="FFFFFF"/>
              </a:solidFill>
              <a:prstDash val="solid"/>
              <a:bevel/>
              <a:headEnd len="sm" w="sm" type="none"/>
              <a:tailEnd len="sm" w="sm" type="none"/>
            </a:ln>
          </p:spPr>
        </p:cxnSp>
        <p:cxnSp>
          <p:nvCxnSpPr>
            <p:cNvPr id="93" name="Google Shape;93;p4"/>
            <p:cNvCxnSpPr/>
            <p:nvPr/>
          </p:nvCxnSpPr>
          <p:spPr>
            <a:xfrm flipH="1">
              <a:off x="9419553" y="2930924"/>
              <a:ext cx="426900" cy="535800"/>
            </a:xfrm>
            <a:prstGeom prst="straightConnector1">
              <a:avLst/>
            </a:prstGeom>
            <a:noFill/>
            <a:ln cap="rnd" cmpd="sng" w="38100">
              <a:solidFill>
                <a:srgbClr val="FFFFFF"/>
              </a:solidFill>
              <a:prstDash val="solid"/>
              <a:bevel/>
              <a:headEnd len="sm" w="sm" type="none"/>
              <a:tailEnd len="sm" w="sm" type="none"/>
            </a:ln>
          </p:spPr>
        </p:cxnSp>
      </p:grpSp>
      <p:pic>
        <p:nvPicPr>
          <p:cNvPr descr="Imagen que contiene crema, papel, rosquilla, tabla&#10;&#10;Descripción generada automáticamente" id="94" name="Google Shape;94;p4"/>
          <p:cNvPicPr preferRelativeResize="0"/>
          <p:nvPr/>
        </p:nvPicPr>
        <p:blipFill rotWithShape="1">
          <a:blip r:embed="rId2">
            <a:alphaModFix/>
          </a:blip>
          <a:srcRect b="0" l="0" r="0" t="0"/>
          <a:stretch/>
        </p:blipFill>
        <p:spPr>
          <a:xfrm rot="5400000">
            <a:off x="7412304" y="4089634"/>
            <a:ext cx="525477" cy="534023"/>
          </a:xfrm>
          <a:prstGeom prst="rect">
            <a:avLst/>
          </a:prstGeom>
          <a:noFill/>
          <a:ln>
            <a:noFill/>
          </a:ln>
        </p:spPr>
      </p:pic>
      <p:pic>
        <p:nvPicPr>
          <p:cNvPr descr="Imagen que contiene crema, papel, rosquilla, tabla&#10;&#10;Descripción generada automáticamente" id="95" name="Google Shape;95;p4"/>
          <p:cNvPicPr preferRelativeResize="0"/>
          <p:nvPr/>
        </p:nvPicPr>
        <p:blipFill rotWithShape="1">
          <a:blip r:embed="rId2">
            <a:alphaModFix/>
          </a:blip>
          <a:srcRect b="0" l="0" r="0" t="0"/>
          <a:stretch/>
        </p:blipFill>
        <p:spPr>
          <a:xfrm rot="5400000">
            <a:off x="8079717" y="3871713"/>
            <a:ext cx="572168" cy="490445"/>
          </a:xfrm>
          <a:prstGeom prst="rect">
            <a:avLst/>
          </a:prstGeom>
          <a:noFill/>
          <a:ln>
            <a:noFill/>
          </a:ln>
        </p:spPr>
      </p:pic>
      <p:grpSp>
        <p:nvGrpSpPr>
          <p:cNvPr id="96" name="Google Shape;96;p4"/>
          <p:cNvGrpSpPr/>
          <p:nvPr/>
        </p:nvGrpSpPr>
        <p:grpSpPr>
          <a:xfrm>
            <a:off x="7023537" y="2894304"/>
            <a:ext cx="1866662" cy="1861631"/>
            <a:chOff x="7921705" y="2253592"/>
            <a:chExt cx="2979508" cy="3239873"/>
          </a:xfrm>
        </p:grpSpPr>
        <p:cxnSp>
          <p:nvCxnSpPr>
            <p:cNvPr id="97" name="Google Shape;97;p4"/>
            <p:cNvCxnSpPr/>
            <p:nvPr/>
          </p:nvCxnSpPr>
          <p:spPr>
            <a:xfrm rot="10800000">
              <a:off x="10325120" y="2404369"/>
              <a:ext cx="453900" cy="520500"/>
            </a:xfrm>
            <a:prstGeom prst="straightConnector1">
              <a:avLst/>
            </a:prstGeom>
            <a:noFill/>
            <a:ln cap="rnd" cmpd="sng" w="38100">
              <a:solidFill>
                <a:srgbClr val="FFFFFF"/>
              </a:solidFill>
              <a:prstDash val="solid"/>
              <a:bevel/>
              <a:headEnd len="sm" w="sm" type="none"/>
              <a:tailEnd len="sm" w="sm" type="none"/>
            </a:ln>
          </p:spPr>
        </p:cxnSp>
        <p:grpSp>
          <p:nvGrpSpPr>
            <p:cNvPr id="98" name="Google Shape;98;p4"/>
            <p:cNvGrpSpPr/>
            <p:nvPr/>
          </p:nvGrpSpPr>
          <p:grpSpPr>
            <a:xfrm>
              <a:off x="7921705" y="2253592"/>
              <a:ext cx="2979508" cy="3239873"/>
              <a:chOff x="7915648" y="2247536"/>
              <a:chExt cx="2979508" cy="3239873"/>
            </a:xfrm>
          </p:grpSpPr>
          <p:cxnSp>
            <p:nvCxnSpPr>
              <p:cNvPr id="99" name="Google Shape;99;p4"/>
              <p:cNvCxnSpPr/>
              <p:nvPr/>
            </p:nvCxnSpPr>
            <p:spPr>
              <a:xfrm rot="10800000">
                <a:off x="7915648" y="2247536"/>
                <a:ext cx="2518200" cy="2948700"/>
              </a:xfrm>
              <a:prstGeom prst="straightConnector1">
                <a:avLst/>
              </a:prstGeom>
              <a:noFill/>
              <a:ln cap="rnd" cmpd="sng" w="38100">
                <a:solidFill>
                  <a:srgbClr val="FFFFFF"/>
                </a:solidFill>
                <a:prstDash val="solid"/>
                <a:bevel/>
                <a:headEnd len="sm" w="sm" type="none"/>
                <a:tailEnd len="sm" w="sm" type="none"/>
              </a:ln>
            </p:spPr>
          </p:cxnSp>
          <p:cxnSp>
            <p:nvCxnSpPr>
              <p:cNvPr id="100" name="Google Shape;100;p4"/>
              <p:cNvCxnSpPr/>
              <p:nvPr/>
            </p:nvCxnSpPr>
            <p:spPr>
              <a:xfrm rot="10800000">
                <a:off x="8055875" y="3102460"/>
                <a:ext cx="2076600" cy="2311800"/>
              </a:xfrm>
              <a:prstGeom prst="straightConnector1">
                <a:avLst/>
              </a:prstGeom>
              <a:noFill/>
              <a:ln cap="rnd" cmpd="sng" w="38100">
                <a:solidFill>
                  <a:srgbClr val="FFFFFF"/>
                </a:solidFill>
                <a:prstDash val="solid"/>
                <a:bevel/>
                <a:headEnd len="sm" w="sm" type="none"/>
                <a:tailEnd len="sm" w="sm" type="none"/>
              </a:ln>
            </p:spPr>
          </p:cxnSp>
          <p:cxnSp>
            <p:nvCxnSpPr>
              <p:cNvPr id="101" name="Google Shape;101;p4"/>
              <p:cNvCxnSpPr/>
              <p:nvPr/>
            </p:nvCxnSpPr>
            <p:spPr>
              <a:xfrm rot="10800000">
                <a:off x="8153984" y="3793989"/>
                <a:ext cx="1510800" cy="1680300"/>
              </a:xfrm>
              <a:prstGeom prst="straightConnector1">
                <a:avLst/>
              </a:prstGeom>
              <a:noFill/>
              <a:ln cap="rnd" cmpd="sng" w="38100">
                <a:solidFill>
                  <a:srgbClr val="FFFFFF"/>
                </a:solidFill>
                <a:prstDash val="solid"/>
                <a:bevel/>
                <a:headEnd len="sm" w="sm" type="none"/>
                <a:tailEnd len="sm" w="sm" type="none"/>
              </a:ln>
            </p:spPr>
          </p:cxnSp>
          <p:cxnSp>
            <p:nvCxnSpPr>
              <p:cNvPr id="102" name="Google Shape;102;p4"/>
              <p:cNvCxnSpPr/>
              <p:nvPr/>
            </p:nvCxnSpPr>
            <p:spPr>
              <a:xfrm rot="10800000">
                <a:off x="8275911" y="4491244"/>
                <a:ext cx="880200" cy="989100"/>
              </a:xfrm>
              <a:prstGeom prst="straightConnector1">
                <a:avLst/>
              </a:prstGeom>
              <a:noFill/>
              <a:ln cap="rnd" cmpd="sng" w="38100">
                <a:solidFill>
                  <a:srgbClr val="FFFFFF"/>
                </a:solidFill>
                <a:prstDash val="solid"/>
                <a:bevel/>
                <a:headEnd len="sm" w="sm" type="none"/>
                <a:tailEnd len="sm" w="sm" type="none"/>
              </a:ln>
            </p:spPr>
          </p:cxnSp>
          <p:cxnSp>
            <p:nvCxnSpPr>
              <p:cNvPr id="103" name="Google Shape;103;p4"/>
              <p:cNvCxnSpPr/>
              <p:nvPr/>
            </p:nvCxnSpPr>
            <p:spPr>
              <a:xfrm rot="10800000">
                <a:off x="8654020" y="2449800"/>
                <a:ext cx="1852500" cy="2122200"/>
              </a:xfrm>
              <a:prstGeom prst="straightConnector1">
                <a:avLst/>
              </a:prstGeom>
              <a:noFill/>
              <a:ln cap="rnd" cmpd="sng" w="38100">
                <a:solidFill>
                  <a:srgbClr val="FFFFFF"/>
                </a:solidFill>
                <a:prstDash val="solid"/>
                <a:bevel/>
                <a:headEnd len="sm" w="sm" type="none"/>
                <a:tailEnd len="sm" w="sm" type="none"/>
              </a:ln>
            </p:spPr>
          </p:cxnSp>
          <p:cxnSp>
            <p:nvCxnSpPr>
              <p:cNvPr id="104" name="Google Shape;104;p4"/>
              <p:cNvCxnSpPr/>
              <p:nvPr/>
            </p:nvCxnSpPr>
            <p:spPr>
              <a:xfrm rot="10800000">
                <a:off x="9254140" y="2517282"/>
                <a:ext cx="1331100" cy="1497600"/>
              </a:xfrm>
              <a:prstGeom prst="straightConnector1">
                <a:avLst/>
              </a:prstGeom>
              <a:noFill/>
              <a:ln cap="rnd" cmpd="sng" w="38100">
                <a:solidFill>
                  <a:srgbClr val="FFFFFF"/>
                </a:solidFill>
                <a:prstDash val="solid"/>
                <a:bevel/>
                <a:headEnd len="sm" w="sm" type="none"/>
                <a:tailEnd len="sm" w="sm" type="none"/>
              </a:ln>
            </p:spPr>
          </p:cxnSp>
          <p:cxnSp>
            <p:nvCxnSpPr>
              <p:cNvPr id="105" name="Google Shape;105;p4"/>
              <p:cNvCxnSpPr/>
              <p:nvPr/>
            </p:nvCxnSpPr>
            <p:spPr>
              <a:xfrm rot="10800000">
                <a:off x="9876008" y="2506164"/>
                <a:ext cx="836400" cy="951600"/>
              </a:xfrm>
              <a:prstGeom prst="straightConnector1">
                <a:avLst/>
              </a:prstGeom>
              <a:noFill/>
              <a:ln cap="rnd" cmpd="sng" w="38100">
                <a:solidFill>
                  <a:srgbClr val="FFFFFF"/>
                </a:solidFill>
                <a:prstDash val="solid"/>
                <a:bevel/>
                <a:headEnd len="sm" w="sm" type="none"/>
                <a:tailEnd len="sm" w="sm" type="none"/>
              </a:ln>
            </p:spPr>
          </p:cxnSp>
          <p:grpSp>
            <p:nvGrpSpPr>
              <p:cNvPr id="106" name="Google Shape;106;p4"/>
              <p:cNvGrpSpPr/>
              <p:nvPr/>
            </p:nvGrpSpPr>
            <p:grpSpPr>
              <a:xfrm flipH="1">
                <a:off x="8031784" y="2254601"/>
                <a:ext cx="2863372" cy="3232808"/>
                <a:chOff x="4652674" y="1497647"/>
                <a:chExt cx="2863372" cy="3232808"/>
              </a:xfrm>
            </p:grpSpPr>
            <p:cxnSp>
              <p:nvCxnSpPr>
                <p:cNvPr id="107" name="Google Shape;107;p4"/>
                <p:cNvCxnSpPr/>
                <p:nvPr/>
              </p:nvCxnSpPr>
              <p:spPr>
                <a:xfrm rot="10800000">
                  <a:off x="4652674" y="1497647"/>
                  <a:ext cx="2518200" cy="2948700"/>
                </a:xfrm>
                <a:prstGeom prst="straightConnector1">
                  <a:avLst/>
                </a:prstGeom>
                <a:noFill/>
                <a:ln cap="rnd" cmpd="sng" w="38100">
                  <a:solidFill>
                    <a:srgbClr val="FFFFFF"/>
                  </a:solidFill>
                  <a:prstDash val="solid"/>
                  <a:bevel/>
                  <a:headEnd len="sm" w="sm" type="none"/>
                  <a:tailEnd len="sm" w="sm" type="none"/>
                </a:ln>
              </p:spPr>
            </p:cxnSp>
            <p:cxnSp>
              <p:nvCxnSpPr>
                <p:cNvPr id="108" name="Google Shape;108;p4"/>
                <p:cNvCxnSpPr/>
                <p:nvPr/>
              </p:nvCxnSpPr>
              <p:spPr>
                <a:xfrm rot="10800000">
                  <a:off x="4792901" y="2352571"/>
                  <a:ext cx="2076600" cy="2311800"/>
                </a:xfrm>
                <a:prstGeom prst="straightConnector1">
                  <a:avLst/>
                </a:prstGeom>
                <a:noFill/>
                <a:ln cap="rnd" cmpd="sng" w="38100">
                  <a:solidFill>
                    <a:srgbClr val="FFFFFF"/>
                  </a:solidFill>
                  <a:prstDash val="solid"/>
                  <a:bevel/>
                  <a:headEnd len="sm" w="sm" type="none"/>
                  <a:tailEnd len="sm" w="sm" type="none"/>
                </a:ln>
              </p:spPr>
            </p:cxnSp>
            <p:cxnSp>
              <p:nvCxnSpPr>
                <p:cNvPr id="109" name="Google Shape;109;p4"/>
                <p:cNvCxnSpPr/>
                <p:nvPr/>
              </p:nvCxnSpPr>
              <p:spPr>
                <a:xfrm rot="10800000">
                  <a:off x="4891010" y="3044100"/>
                  <a:ext cx="1510800" cy="1680300"/>
                </a:xfrm>
                <a:prstGeom prst="straightConnector1">
                  <a:avLst/>
                </a:prstGeom>
                <a:noFill/>
                <a:ln cap="rnd" cmpd="sng" w="38100">
                  <a:solidFill>
                    <a:srgbClr val="FFFFFF"/>
                  </a:solidFill>
                  <a:prstDash val="solid"/>
                  <a:bevel/>
                  <a:headEnd len="sm" w="sm" type="none"/>
                  <a:tailEnd len="sm" w="sm" type="none"/>
                </a:ln>
              </p:spPr>
            </p:cxnSp>
            <p:cxnSp>
              <p:nvCxnSpPr>
                <p:cNvPr id="110" name="Google Shape;110;p4"/>
                <p:cNvCxnSpPr/>
                <p:nvPr/>
              </p:nvCxnSpPr>
              <p:spPr>
                <a:xfrm rot="10800000">
                  <a:off x="5012937" y="3741355"/>
                  <a:ext cx="880200" cy="989100"/>
                </a:xfrm>
                <a:prstGeom prst="straightConnector1">
                  <a:avLst/>
                </a:prstGeom>
                <a:noFill/>
                <a:ln cap="rnd" cmpd="sng" w="38100">
                  <a:solidFill>
                    <a:srgbClr val="FFFFFF"/>
                  </a:solidFill>
                  <a:prstDash val="solid"/>
                  <a:bevel/>
                  <a:headEnd len="sm" w="sm" type="none"/>
                  <a:tailEnd len="sm" w="sm" type="none"/>
                </a:ln>
              </p:spPr>
            </p:cxnSp>
            <p:cxnSp>
              <p:nvCxnSpPr>
                <p:cNvPr id="111" name="Google Shape;111;p4"/>
                <p:cNvCxnSpPr/>
                <p:nvPr/>
              </p:nvCxnSpPr>
              <p:spPr>
                <a:xfrm rot="10800000">
                  <a:off x="5391046" y="1699911"/>
                  <a:ext cx="1852500" cy="2122200"/>
                </a:xfrm>
                <a:prstGeom prst="straightConnector1">
                  <a:avLst/>
                </a:prstGeom>
                <a:noFill/>
                <a:ln cap="rnd" cmpd="sng" w="38100">
                  <a:solidFill>
                    <a:srgbClr val="FFFFFF"/>
                  </a:solidFill>
                  <a:prstDash val="solid"/>
                  <a:bevel/>
                  <a:headEnd len="sm" w="sm" type="none"/>
                  <a:tailEnd len="sm" w="sm" type="none"/>
                </a:ln>
              </p:spPr>
            </p:cxnSp>
            <p:cxnSp>
              <p:nvCxnSpPr>
                <p:cNvPr id="112" name="Google Shape;112;p4"/>
                <p:cNvCxnSpPr/>
                <p:nvPr/>
              </p:nvCxnSpPr>
              <p:spPr>
                <a:xfrm rot="10800000">
                  <a:off x="5991166" y="1767393"/>
                  <a:ext cx="1331100" cy="1497600"/>
                </a:xfrm>
                <a:prstGeom prst="straightConnector1">
                  <a:avLst/>
                </a:prstGeom>
                <a:noFill/>
                <a:ln cap="rnd" cmpd="sng" w="38100">
                  <a:solidFill>
                    <a:srgbClr val="FFFFFF"/>
                  </a:solidFill>
                  <a:prstDash val="solid"/>
                  <a:bevel/>
                  <a:headEnd len="sm" w="sm" type="none"/>
                  <a:tailEnd len="sm" w="sm" type="none"/>
                </a:ln>
              </p:spPr>
            </p:cxnSp>
            <p:cxnSp>
              <p:nvCxnSpPr>
                <p:cNvPr id="113" name="Google Shape;113;p4"/>
                <p:cNvCxnSpPr/>
                <p:nvPr/>
              </p:nvCxnSpPr>
              <p:spPr>
                <a:xfrm rot="10800000">
                  <a:off x="6613034" y="1756275"/>
                  <a:ext cx="836400" cy="951600"/>
                </a:xfrm>
                <a:prstGeom prst="straightConnector1">
                  <a:avLst/>
                </a:prstGeom>
                <a:noFill/>
                <a:ln cap="rnd" cmpd="sng" w="38100">
                  <a:solidFill>
                    <a:srgbClr val="FFFFFF"/>
                  </a:solidFill>
                  <a:prstDash val="solid"/>
                  <a:bevel/>
                  <a:headEnd len="sm" w="sm" type="none"/>
                  <a:tailEnd len="sm" w="sm" type="none"/>
                </a:ln>
              </p:spPr>
            </p:cxnSp>
            <p:cxnSp>
              <p:nvCxnSpPr>
                <p:cNvPr id="114" name="Google Shape;114;p4"/>
                <p:cNvCxnSpPr/>
                <p:nvPr/>
              </p:nvCxnSpPr>
              <p:spPr>
                <a:xfrm rot="10800000">
                  <a:off x="7062146" y="1654480"/>
                  <a:ext cx="453900" cy="520500"/>
                </a:xfrm>
                <a:prstGeom prst="straightConnector1">
                  <a:avLst/>
                </a:prstGeom>
                <a:noFill/>
                <a:ln cap="rnd" cmpd="sng" w="38100">
                  <a:solidFill>
                    <a:srgbClr val="FFFFFF"/>
                  </a:solidFill>
                  <a:prstDash val="solid"/>
                  <a:bevel/>
                  <a:headEnd len="sm" w="sm" type="none"/>
                  <a:tailEnd len="sm" w="sm" type="none"/>
                </a:ln>
              </p:spPr>
            </p:cxnSp>
          </p:grpSp>
        </p:grpSp>
      </p:grpSp>
      <p:pic>
        <p:nvPicPr>
          <p:cNvPr descr="Imagen que contiene crema, rosquilla, postre, cubierto&#10;&#10;Descripción generada automáticamente" id="115" name="Google Shape;115;p4"/>
          <p:cNvPicPr preferRelativeResize="0"/>
          <p:nvPr/>
        </p:nvPicPr>
        <p:blipFill rotWithShape="1">
          <a:blip r:embed="rId3">
            <a:alphaModFix/>
          </a:blip>
          <a:srcRect b="0" l="0" r="0" t="0"/>
          <a:stretch/>
        </p:blipFill>
        <p:spPr>
          <a:xfrm>
            <a:off x="3988281" y="4342288"/>
            <a:ext cx="557985" cy="564145"/>
          </a:xfrm>
          <a:prstGeom prst="rect">
            <a:avLst/>
          </a:prstGeom>
          <a:noFill/>
          <a:ln>
            <a:noFill/>
          </a:ln>
        </p:spPr>
      </p:pic>
      <p:pic>
        <p:nvPicPr>
          <p:cNvPr descr="Imagen que contiene crema, postre, comida, pastel&#10;&#10;Descripción generada automáticamente" id="116" name="Google Shape;116;p4"/>
          <p:cNvPicPr preferRelativeResize="0"/>
          <p:nvPr/>
        </p:nvPicPr>
        <p:blipFill rotWithShape="1">
          <a:blip r:embed="rId4">
            <a:alphaModFix/>
          </a:blip>
          <a:srcRect b="0" l="0" r="0" t="0"/>
          <a:stretch/>
        </p:blipFill>
        <p:spPr>
          <a:xfrm>
            <a:off x="6264071" y="4272378"/>
            <a:ext cx="465618" cy="475312"/>
          </a:xfrm>
          <a:prstGeom prst="rect">
            <a:avLst/>
          </a:prstGeom>
          <a:noFill/>
          <a:ln>
            <a:noFill/>
          </a:ln>
        </p:spPr>
      </p:pic>
      <p:pic>
        <p:nvPicPr>
          <p:cNvPr descr="Imagen que contiene crema, comida, alimentos, postre&#10;&#10;Descripción generada automáticamente" id="117" name="Google Shape;117;p4"/>
          <p:cNvPicPr preferRelativeResize="0"/>
          <p:nvPr/>
        </p:nvPicPr>
        <p:blipFill rotWithShape="1">
          <a:blip r:embed="rId5">
            <a:alphaModFix/>
          </a:blip>
          <a:srcRect b="0" l="0" r="0" t="0"/>
          <a:stretch/>
        </p:blipFill>
        <p:spPr>
          <a:xfrm>
            <a:off x="5563531" y="4390454"/>
            <a:ext cx="526104" cy="537932"/>
          </a:xfrm>
          <a:prstGeom prst="rect">
            <a:avLst/>
          </a:prstGeom>
          <a:noFill/>
          <a:ln>
            <a:noFill/>
          </a:ln>
        </p:spPr>
      </p:pic>
      <p:pic>
        <p:nvPicPr>
          <p:cNvPr descr="Imagen que contiene crema, papel, rosquilla, tabla&#10;&#10;Descripción generada automáticamente" id="118" name="Google Shape;118;p4"/>
          <p:cNvPicPr preferRelativeResize="0"/>
          <p:nvPr/>
        </p:nvPicPr>
        <p:blipFill rotWithShape="1">
          <a:blip r:embed="rId6">
            <a:alphaModFix/>
          </a:blip>
          <a:srcRect b="0" l="0" r="0" t="0"/>
          <a:stretch/>
        </p:blipFill>
        <p:spPr>
          <a:xfrm>
            <a:off x="4761935" y="4108523"/>
            <a:ext cx="646793" cy="602083"/>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19" name="Shape 119"/>
        <p:cNvGrpSpPr/>
        <p:nvPr/>
      </p:nvGrpSpPr>
      <p:grpSpPr>
        <a:xfrm>
          <a:off x="0" y="0"/>
          <a:ext cx="0" cy="0"/>
          <a:chOff x="0" y="0"/>
          <a:chExt cx="0" cy="0"/>
        </a:xfrm>
      </p:grpSpPr>
      <p:sp>
        <p:nvSpPr>
          <p:cNvPr id="120" name="Google Shape;120;p5"/>
          <p:cNvSpPr txBox="1"/>
          <p:nvPr>
            <p:ph type="title"/>
          </p:nvPr>
        </p:nvSpPr>
        <p:spPr>
          <a:xfrm>
            <a:off x="2138775" y="445025"/>
            <a:ext cx="5047500" cy="5727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21" name="Google Shape;121;p5"/>
          <p:cNvSpPr txBox="1"/>
          <p:nvPr>
            <p:ph idx="1" type="body"/>
          </p:nvPr>
        </p:nvSpPr>
        <p:spPr>
          <a:xfrm>
            <a:off x="311700" y="1743675"/>
            <a:ext cx="3999900" cy="28251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sz="1800"/>
            </a:lvl1pPr>
            <a:lvl2pPr indent="-342900" lvl="1" marL="914400">
              <a:spcBef>
                <a:spcPts val="1600"/>
              </a:spcBef>
              <a:spcAft>
                <a:spcPts val="0"/>
              </a:spcAft>
              <a:buSzPts val="1800"/>
              <a:buChar char="○"/>
              <a:defRPr sz="1800"/>
            </a:lvl2pPr>
            <a:lvl3pPr indent="-342900" lvl="2" marL="1371600">
              <a:spcBef>
                <a:spcPts val="1600"/>
              </a:spcBef>
              <a:spcAft>
                <a:spcPts val="0"/>
              </a:spcAft>
              <a:buSzPts val="1800"/>
              <a:buChar char="■"/>
              <a:defRPr sz="1800"/>
            </a:lvl3pPr>
            <a:lvl4pPr indent="-342900" lvl="3" marL="1828800">
              <a:spcBef>
                <a:spcPts val="1600"/>
              </a:spcBef>
              <a:spcAft>
                <a:spcPts val="0"/>
              </a:spcAft>
              <a:buSzPts val="1800"/>
              <a:buChar char="●"/>
              <a:defRPr sz="1800"/>
            </a:lvl4pPr>
            <a:lvl5pPr indent="-342900" lvl="4" marL="2286000">
              <a:spcBef>
                <a:spcPts val="1600"/>
              </a:spcBef>
              <a:spcAft>
                <a:spcPts val="0"/>
              </a:spcAft>
              <a:buSzPts val="1800"/>
              <a:buChar char="○"/>
              <a:defRPr sz="1800"/>
            </a:lvl5pPr>
            <a:lvl6pPr indent="-342900" lvl="5" marL="2743200">
              <a:spcBef>
                <a:spcPts val="1600"/>
              </a:spcBef>
              <a:spcAft>
                <a:spcPts val="0"/>
              </a:spcAft>
              <a:buSzPts val="1800"/>
              <a:buChar char="■"/>
              <a:defRPr sz="1800"/>
            </a:lvl6pPr>
            <a:lvl7pPr indent="-342900" lvl="6" marL="3200400">
              <a:spcBef>
                <a:spcPts val="1600"/>
              </a:spcBef>
              <a:spcAft>
                <a:spcPts val="0"/>
              </a:spcAft>
              <a:buSzPts val="1800"/>
              <a:buChar char="●"/>
              <a:defRPr sz="1800"/>
            </a:lvl7pPr>
            <a:lvl8pPr indent="-342900" lvl="7" marL="3657600">
              <a:spcBef>
                <a:spcPts val="1600"/>
              </a:spcBef>
              <a:spcAft>
                <a:spcPts val="0"/>
              </a:spcAft>
              <a:buSzPts val="1800"/>
              <a:buChar char="○"/>
              <a:defRPr sz="1800"/>
            </a:lvl8pPr>
            <a:lvl9pPr indent="-342900" lvl="8" marL="4114800">
              <a:spcBef>
                <a:spcPts val="1600"/>
              </a:spcBef>
              <a:spcAft>
                <a:spcPts val="1600"/>
              </a:spcAft>
              <a:buSzPts val="1800"/>
              <a:buChar char="■"/>
              <a:defRPr sz="1800"/>
            </a:lvl9pPr>
          </a:lstStyle>
          <a:p/>
        </p:txBody>
      </p:sp>
      <p:sp>
        <p:nvSpPr>
          <p:cNvPr id="122" name="Google Shape;122;p5"/>
          <p:cNvSpPr txBox="1"/>
          <p:nvPr>
            <p:ph idx="2" type="body"/>
          </p:nvPr>
        </p:nvSpPr>
        <p:spPr>
          <a:xfrm>
            <a:off x="4832400" y="1743675"/>
            <a:ext cx="3999900" cy="28251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sz="1800"/>
            </a:lvl1pPr>
            <a:lvl2pPr indent="-342900" lvl="1" marL="914400">
              <a:spcBef>
                <a:spcPts val="1600"/>
              </a:spcBef>
              <a:spcAft>
                <a:spcPts val="0"/>
              </a:spcAft>
              <a:buSzPts val="1800"/>
              <a:buChar char="○"/>
              <a:defRPr sz="1800"/>
            </a:lvl2pPr>
            <a:lvl3pPr indent="-342900" lvl="2" marL="1371600">
              <a:spcBef>
                <a:spcPts val="1600"/>
              </a:spcBef>
              <a:spcAft>
                <a:spcPts val="0"/>
              </a:spcAft>
              <a:buSzPts val="1800"/>
              <a:buChar char="■"/>
              <a:defRPr sz="1800"/>
            </a:lvl3pPr>
            <a:lvl4pPr indent="-342900" lvl="3" marL="1828800">
              <a:spcBef>
                <a:spcPts val="1600"/>
              </a:spcBef>
              <a:spcAft>
                <a:spcPts val="0"/>
              </a:spcAft>
              <a:buSzPts val="1800"/>
              <a:buChar char="●"/>
              <a:defRPr sz="1800"/>
            </a:lvl4pPr>
            <a:lvl5pPr indent="-342900" lvl="4" marL="2286000">
              <a:spcBef>
                <a:spcPts val="1600"/>
              </a:spcBef>
              <a:spcAft>
                <a:spcPts val="0"/>
              </a:spcAft>
              <a:buSzPts val="1800"/>
              <a:buChar char="○"/>
              <a:defRPr sz="1800"/>
            </a:lvl5pPr>
            <a:lvl6pPr indent="-342900" lvl="5" marL="2743200">
              <a:spcBef>
                <a:spcPts val="1600"/>
              </a:spcBef>
              <a:spcAft>
                <a:spcPts val="0"/>
              </a:spcAft>
              <a:buSzPts val="1800"/>
              <a:buChar char="■"/>
              <a:defRPr sz="1800"/>
            </a:lvl6pPr>
            <a:lvl7pPr indent="-342900" lvl="6" marL="3200400">
              <a:spcBef>
                <a:spcPts val="1600"/>
              </a:spcBef>
              <a:spcAft>
                <a:spcPts val="0"/>
              </a:spcAft>
              <a:buSzPts val="1800"/>
              <a:buChar char="●"/>
              <a:defRPr sz="1800"/>
            </a:lvl7pPr>
            <a:lvl8pPr indent="-342900" lvl="7" marL="3657600">
              <a:spcBef>
                <a:spcPts val="1600"/>
              </a:spcBef>
              <a:spcAft>
                <a:spcPts val="0"/>
              </a:spcAft>
              <a:buSzPts val="1800"/>
              <a:buChar char="○"/>
              <a:defRPr sz="1800"/>
            </a:lvl8pPr>
            <a:lvl9pPr indent="-342900" lvl="8" marL="4114800">
              <a:spcBef>
                <a:spcPts val="1600"/>
              </a:spcBef>
              <a:spcAft>
                <a:spcPts val="1600"/>
              </a:spcAft>
              <a:buSzPts val="1800"/>
              <a:buChar char="■"/>
              <a:defRPr sz="1800"/>
            </a:lvl9pPr>
          </a:lstStyle>
          <a:p/>
        </p:txBody>
      </p:sp>
      <p:sp>
        <p:nvSpPr>
          <p:cNvPr id="123" name="Google Shape;123;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4" name="Google Shape;124;p5"/>
          <p:cNvSpPr/>
          <p:nvPr/>
        </p:nvSpPr>
        <p:spPr>
          <a:xfrm rot="10800000">
            <a:off x="808018" y="510692"/>
            <a:ext cx="156600" cy="99000"/>
          </a:xfrm>
          <a:prstGeom prst="pie">
            <a:avLst>
              <a:gd fmla="val 0" name="adj1"/>
              <a:gd fmla="val 10709559" name="adj2"/>
            </a:avLst>
          </a:prstGeom>
          <a:noFill/>
          <a:ln cap="flat" cmpd="sng" w="190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5" name="Google Shape;125;p5"/>
          <p:cNvSpPr/>
          <p:nvPr/>
        </p:nvSpPr>
        <p:spPr>
          <a:xfrm rot="5400000">
            <a:off x="857549" y="474932"/>
            <a:ext cx="49500" cy="228300"/>
          </a:xfrm>
          <a:prstGeom prst="roundRect">
            <a:avLst>
              <a:gd fmla="val 50000" name="adj"/>
            </a:avLst>
          </a:prstGeom>
          <a:noFill/>
          <a:ln cap="flat" cmpd="sng" w="190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6" name="Google Shape;126;p5"/>
          <p:cNvSpPr/>
          <p:nvPr/>
        </p:nvSpPr>
        <p:spPr>
          <a:xfrm rot="5400000">
            <a:off x="864622" y="519727"/>
            <a:ext cx="41400" cy="244800"/>
          </a:xfrm>
          <a:prstGeom prst="roundRect">
            <a:avLst>
              <a:gd fmla="val 50000" name="adj"/>
            </a:avLst>
          </a:prstGeom>
          <a:noFill/>
          <a:ln cap="flat" cmpd="sng" w="190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27" name="Google Shape;127;p5"/>
          <p:cNvSpPr/>
          <p:nvPr/>
        </p:nvSpPr>
        <p:spPr>
          <a:xfrm rot="5400000">
            <a:off x="864948" y="568991"/>
            <a:ext cx="41400" cy="244800"/>
          </a:xfrm>
          <a:prstGeom prst="roundRect">
            <a:avLst>
              <a:gd fmla="val 50000" name="adj"/>
            </a:avLst>
          </a:prstGeom>
          <a:noFill/>
          <a:ln cap="flat" cmpd="sng" w="190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128" name="Google Shape;128;p5"/>
          <p:cNvCxnSpPr>
            <a:endCxn id="124" idx="1"/>
          </p:cNvCxnSpPr>
          <p:nvPr/>
        </p:nvCxnSpPr>
        <p:spPr>
          <a:xfrm flipH="1">
            <a:off x="886318" y="13892"/>
            <a:ext cx="5400" cy="496800"/>
          </a:xfrm>
          <a:prstGeom prst="straightConnector1">
            <a:avLst/>
          </a:prstGeom>
          <a:noFill/>
          <a:ln cap="flat" cmpd="sng" w="19050">
            <a:solidFill>
              <a:srgbClr val="FFFFFF"/>
            </a:solidFill>
            <a:prstDash val="solid"/>
            <a:miter lim="800000"/>
            <a:headEnd len="sm" w="sm" type="none"/>
            <a:tailEnd len="sm" w="sm" type="none"/>
          </a:ln>
        </p:spPr>
      </p:cxnSp>
      <p:cxnSp>
        <p:nvCxnSpPr>
          <p:cNvPr id="129" name="Google Shape;129;p5"/>
          <p:cNvCxnSpPr/>
          <p:nvPr/>
        </p:nvCxnSpPr>
        <p:spPr>
          <a:xfrm rot="10800000">
            <a:off x="1410675" y="1093527"/>
            <a:ext cx="184200" cy="0"/>
          </a:xfrm>
          <a:prstGeom prst="straightConnector1">
            <a:avLst/>
          </a:prstGeom>
          <a:noFill/>
          <a:ln cap="rnd" cmpd="sng" w="19050">
            <a:solidFill>
              <a:srgbClr val="FFFFFF"/>
            </a:solidFill>
            <a:prstDash val="solid"/>
            <a:bevel/>
            <a:headEnd len="sm" w="sm" type="none"/>
            <a:tailEnd len="sm" w="sm" type="none"/>
          </a:ln>
        </p:spPr>
      </p:cxnSp>
      <p:cxnSp>
        <p:nvCxnSpPr>
          <p:cNvPr id="130" name="Google Shape;130;p5"/>
          <p:cNvCxnSpPr/>
          <p:nvPr/>
        </p:nvCxnSpPr>
        <p:spPr>
          <a:xfrm rot="10800000">
            <a:off x="1413575" y="1246714"/>
            <a:ext cx="217200" cy="57900"/>
          </a:xfrm>
          <a:prstGeom prst="straightConnector1">
            <a:avLst/>
          </a:prstGeom>
          <a:noFill/>
          <a:ln cap="rnd" cmpd="sng" w="19050">
            <a:solidFill>
              <a:srgbClr val="FFFFFF"/>
            </a:solidFill>
            <a:prstDash val="solid"/>
            <a:bevel/>
            <a:headEnd len="sm" w="sm" type="none"/>
            <a:tailEnd len="sm" w="sm" type="none"/>
          </a:ln>
        </p:spPr>
      </p:cxnSp>
      <p:cxnSp>
        <p:nvCxnSpPr>
          <p:cNvPr id="131" name="Google Shape;131;p5"/>
          <p:cNvCxnSpPr/>
          <p:nvPr/>
        </p:nvCxnSpPr>
        <p:spPr>
          <a:xfrm rot="10800000">
            <a:off x="1336337" y="1413938"/>
            <a:ext cx="233700" cy="156900"/>
          </a:xfrm>
          <a:prstGeom prst="straightConnector1">
            <a:avLst/>
          </a:prstGeom>
          <a:noFill/>
          <a:ln cap="rnd" cmpd="sng" w="19050">
            <a:solidFill>
              <a:srgbClr val="FFFFFF"/>
            </a:solidFill>
            <a:prstDash val="solid"/>
            <a:bevel/>
            <a:headEnd len="sm" w="sm" type="none"/>
            <a:tailEnd len="sm" w="sm" type="none"/>
          </a:ln>
        </p:spPr>
      </p:cxnSp>
      <p:cxnSp>
        <p:nvCxnSpPr>
          <p:cNvPr id="132" name="Google Shape;132;p5"/>
          <p:cNvCxnSpPr/>
          <p:nvPr/>
        </p:nvCxnSpPr>
        <p:spPr>
          <a:xfrm rot="10800000">
            <a:off x="1214246" y="1541614"/>
            <a:ext cx="167700" cy="270000"/>
          </a:xfrm>
          <a:prstGeom prst="straightConnector1">
            <a:avLst/>
          </a:prstGeom>
          <a:noFill/>
          <a:ln cap="rnd" cmpd="sng" w="19050">
            <a:solidFill>
              <a:srgbClr val="FFFFFF"/>
            </a:solidFill>
            <a:prstDash val="solid"/>
            <a:bevel/>
            <a:headEnd len="sm" w="sm" type="none"/>
            <a:tailEnd len="sm" w="sm" type="none"/>
          </a:ln>
        </p:spPr>
      </p:cxnSp>
      <p:cxnSp>
        <p:nvCxnSpPr>
          <p:cNvPr id="133" name="Google Shape;133;p5"/>
          <p:cNvCxnSpPr/>
          <p:nvPr/>
        </p:nvCxnSpPr>
        <p:spPr>
          <a:xfrm rot="10800000">
            <a:off x="914676" y="1673525"/>
            <a:ext cx="0" cy="192900"/>
          </a:xfrm>
          <a:prstGeom prst="straightConnector1">
            <a:avLst/>
          </a:prstGeom>
          <a:noFill/>
          <a:ln cap="rnd" cmpd="sng" w="19050">
            <a:solidFill>
              <a:srgbClr val="FFFFFF"/>
            </a:solidFill>
            <a:prstDash val="solid"/>
            <a:bevel/>
            <a:headEnd len="sm" w="sm" type="none"/>
            <a:tailEnd len="sm" w="sm" type="none"/>
          </a:ln>
        </p:spPr>
      </p:cxnSp>
      <p:cxnSp>
        <p:nvCxnSpPr>
          <p:cNvPr id="134" name="Google Shape;134;p5"/>
          <p:cNvCxnSpPr/>
          <p:nvPr/>
        </p:nvCxnSpPr>
        <p:spPr>
          <a:xfrm rot="10800000">
            <a:off x="1069161" y="1655929"/>
            <a:ext cx="52200" cy="159600"/>
          </a:xfrm>
          <a:prstGeom prst="straightConnector1">
            <a:avLst/>
          </a:prstGeom>
          <a:noFill/>
          <a:ln cap="rnd" cmpd="sng" w="19050">
            <a:solidFill>
              <a:srgbClr val="FFFFFF"/>
            </a:solidFill>
            <a:prstDash val="solid"/>
            <a:bevel/>
            <a:headEnd len="sm" w="sm" type="none"/>
            <a:tailEnd len="sm" w="sm" type="none"/>
          </a:ln>
        </p:spPr>
      </p:cxnSp>
      <p:grpSp>
        <p:nvGrpSpPr>
          <p:cNvPr id="135" name="Google Shape;135;p5"/>
          <p:cNvGrpSpPr/>
          <p:nvPr/>
        </p:nvGrpSpPr>
        <p:grpSpPr>
          <a:xfrm flipH="1">
            <a:off x="150934" y="1075103"/>
            <a:ext cx="561046" cy="721426"/>
            <a:chOff x="3523532" y="4398405"/>
            <a:chExt cx="1733763" cy="2233518"/>
          </a:xfrm>
        </p:grpSpPr>
        <p:cxnSp>
          <p:nvCxnSpPr>
            <p:cNvPr id="136" name="Google Shape;136;p5"/>
            <p:cNvCxnSpPr/>
            <p:nvPr/>
          </p:nvCxnSpPr>
          <p:spPr>
            <a:xfrm rot="10800000">
              <a:off x="4578136" y="4398405"/>
              <a:ext cx="568200" cy="0"/>
            </a:xfrm>
            <a:prstGeom prst="straightConnector1">
              <a:avLst/>
            </a:prstGeom>
            <a:noFill/>
            <a:ln cap="rnd" cmpd="sng" w="19050">
              <a:solidFill>
                <a:srgbClr val="FFFFFF"/>
              </a:solidFill>
              <a:prstDash val="solid"/>
              <a:bevel/>
              <a:headEnd len="sm" w="sm" type="none"/>
              <a:tailEnd len="sm" w="sm" type="none"/>
            </a:ln>
          </p:spPr>
        </p:cxnSp>
        <p:cxnSp>
          <p:nvCxnSpPr>
            <p:cNvPr id="137" name="Google Shape;137;p5"/>
            <p:cNvCxnSpPr/>
            <p:nvPr/>
          </p:nvCxnSpPr>
          <p:spPr>
            <a:xfrm rot="10800000">
              <a:off x="4585295" y="4877704"/>
              <a:ext cx="672000" cy="173700"/>
            </a:xfrm>
            <a:prstGeom prst="straightConnector1">
              <a:avLst/>
            </a:prstGeom>
            <a:noFill/>
            <a:ln cap="rnd" cmpd="sng" w="19050">
              <a:solidFill>
                <a:srgbClr val="FFFFFF"/>
              </a:solidFill>
              <a:prstDash val="solid"/>
              <a:bevel/>
              <a:headEnd len="sm" w="sm" type="none"/>
              <a:tailEnd len="sm" w="sm" type="none"/>
            </a:ln>
          </p:spPr>
        </p:cxnSp>
        <p:cxnSp>
          <p:nvCxnSpPr>
            <p:cNvPr id="138" name="Google Shape;138;p5"/>
            <p:cNvCxnSpPr/>
            <p:nvPr/>
          </p:nvCxnSpPr>
          <p:spPr>
            <a:xfrm rot="10800000">
              <a:off x="4348970" y="5384470"/>
              <a:ext cx="720600" cy="490500"/>
            </a:xfrm>
            <a:prstGeom prst="straightConnector1">
              <a:avLst/>
            </a:prstGeom>
            <a:noFill/>
            <a:ln cap="rnd" cmpd="sng" w="19050">
              <a:solidFill>
                <a:srgbClr val="FFFFFF"/>
              </a:solidFill>
              <a:prstDash val="solid"/>
              <a:bevel/>
              <a:headEnd len="sm" w="sm" type="none"/>
              <a:tailEnd len="sm" w="sm" type="none"/>
            </a:ln>
          </p:spPr>
        </p:cxnSp>
        <p:cxnSp>
          <p:nvCxnSpPr>
            <p:cNvPr id="139" name="Google Shape;139;p5"/>
            <p:cNvCxnSpPr/>
            <p:nvPr/>
          </p:nvCxnSpPr>
          <p:spPr>
            <a:xfrm rot="10800000">
              <a:off x="3969530" y="5788212"/>
              <a:ext cx="518700" cy="831600"/>
            </a:xfrm>
            <a:prstGeom prst="straightConnector1">
              <a:avLst/>
            </a:prstGeom>
            <a:noFill/>
            <a:ln cap="rnd" cmpd="sng" w="19050">
              <a:solidFill>
                <a:srgbClr val="FFFFFF"/>
              </a:solidFill>
              <a:prstDash val="solid"/>
              <a:bevel/>
              <a:headEnd len="sm" w="sm" type="none"/>
              <a:tailEnd len="sm" w="sm" type="none"/>
            </a:ln>
          </p:spPr>
        </p:cxnSp>
        <p:cxnSp>
          <p:nvCxnSpPr>
            <p:cNvPr id="140" name="Google Shape;140;p5"/>
            <p:cNvCxnSpPr/>
            <p:nvPr/>
          </p:nvCxnSpPr>
          <p:spPr>
            <a:xfrm rot="10800000">
              <a:off x="3523532" y="6135423"/>
              <a:ext cx="159300" cy="496500"/>
            </a:xfrm>
            <a:prstGeom prst="straightConnector1">
              <a:avLst/>
            </a:prstGeom>
            <a:noFill/>
            <a:ln cap="rnd" cmpd="sng" w="19050">
              <a:solidFill>
                <a:srgbClr val="FFFFFF"/>
              </a:solidFill>
              <a:prstDash val="solid"/>
              <a:bevel/>
              <a:headEnd len="sm" w="sm" type="none"/>
              <a:tailEnd len="sm" w="sm" type="none"/>
            </a:ln>
          </p:spPr>
        </p:cxnSp>
      </p:grpSp>
      <p:pic>
        <p:nvPicPr>
          <p:cNvPr descr="Imagen que contiene crema, rosquilla, postre, cubierto&#10;&#10;Descripción generada automáticamente" id="141" name="Google Shape;141;p5"/>
          <p:cNvPicPr preferRelativeResize="0"/>
          <p:nvPr/>
        </p:nvPicPr>
        <p:blipFill rotWithShape="1">
          <a:blip r:embed="rId2">
            <a:alphaModFix/>
          </a:blip>
          <a:srcRect b="0" l="0" r="0" t="0"/>
          <a:stretch/>
        </p:blipFill>
        <p:spPr>
          <a:xfrm>
            <a:off x="437723" y="622665"/>
            <a:ext cx="928548" cy="940444"/>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hree columns">
  <p:cSld name="TITLE_AND_TWO_COLUMNS_1">
    <p:spTree>
      <p:nvGrpSpPr>
        <p:cNvPr id="142" name="Shape 142"/>
        <p:cNvGrpSpPr/>
        <p:nvPr/>
      </p:nvGrpSpPr>
      <p:grpSpPr>
        <a:xfrm>
          <a:off x="0" y="0"/>
          <a:ext cx="0" cy="0"/>
          <a:chOff x="0" y="0"/>
          <a:chExt cx="0" cy="0"/>
        </a:xfrm>
      </p:grpSpPr>
      <p:sp>
        <p:nvSpPr>
          <p:cNvPr id="143" name="Google Shape;143;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p:txBody>
      </p:sp>
      <p:sp>
        <p:nvSpPr>
          <p:cNvPr id="144" name="Google Shape;144;p6"/>
          <p:cNvSpPr txBox="1"/>
          <p:nvPr>
            <p:ph idx="1" type="body"/>
          </p:nvPr>
        </p:nvSpPr>
        <p:spPr>
          <a:xfrm>
            <a:off x="311700" y="1152475"/>
            <a:ext cx="25980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45" name="Google Shape;145;p6"/>
          <p:cNvSpPr txBox="1"/>
          <p:nvPr>
            <p:ph idx="2" type="body"/>
          </p:nvPr>
        </p:nvSpPr>
        <p:spPr>
          <a:xfrm>
            <a:off x="3247913" y="1152475"/>
            <a:ext cx="25980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46" name="Google Shape;146;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47" name="Google Shape;147;p6"/>
          <p:cNvSpPr txBox="1"/>
          <p:nvPr>
            <p:ph idx="3" type="body"/>
          </p:nvPr>
        </p:nvSpPr>
        <p:spPr>
          <a:xfrm>
            <a:off x="6184138" y="1152475"/>
            <a:ext cx="25980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pic>
        <p:nvPicPr>
          <p:cNvPr descr="Imagen que contiene crema, rosquilla, postre, cubierto&#10;&#10;Descripción generada automáticamente" id="148" name="Google Shape;148;p6"/>
          <p:cNvPicPr preferRelativeResize="0"/>
          <p:nvPr/>
        </p:nvPicPr>
        <p:blipFill rotWithShape="1">
          <a:blip r:embed="rId2">
            <a:alphaModFix/>
          </a:blip>
          <a:srcRect b="0" l="0" r="0" t="0"/>
          <a:stretch/>
        </p:blipFill>
        <p:spPr>
          <a:xfrm>
            <a:off x="6184156" y="4470738"/>
            <a:ext cx="557985" cy="564145"/>
          </a:xfrm>
          <a:prstGeom prst="rect">
            <a:avLst/>
          </a:prstGeom>
          <a:noFill/>
          <a:ln>
            <a:noFill/>
          </a:ln>
        </p:spPr>
      </p:pic>
      <p:pic>
        <p:nvPicPr>
          <p:cNvPr descr="Imagen que contiene crema, postre, comida, pastel&#10;&#10;Descripción generada automáticamente" id="149" name="Google Shape;149;p6"/>
          <p:cNvPicPr preferRelativeResize="0"/>
          <p:nvPr/>
        </p:nvPicPr>
        <p:blipFill rotWithShape="1">
          <a:blip r:embed="rId3">
            <a:alphaModFix/>
          </a:blip>
          <a:srcRect b="0" l="0" r="0" t="0"/>
          <a:stretch/>
        </p:blipFill>
        <p:spPr>
          <a:xfrm>
            <a:off x="8459946" y="4400828"/>
            <a:ext cx="465618" cy="475312"/>
          </a:xfrm>
          <a:prstGeom prst="rect">
            <a:avLst/>
          </a:prstGeom>
          <a:noFill/>
          <a:ln>
            <a:noFill/>
          </a:ln>
        </p:spPr>
      </p:pic>
      <p:pic>
        <p:nvPicPr>
          <p:cNvPr descr="Imagen que contiene crema, comida, alimentos, postre&#10;&#10;Descripción generada automáticamente" id="150" name="Google Shape;150;p6"/>
          <p:cNvPicPr preferRelativeResize="0"/>
          <p:nvPr/>
        </p:nvPicPr>
        <p:blipFill rotWithShape="1">
          <a:blip r:embed="rId4">
            <a:alphaModFix/>
          </a:blip>
          <a:srcRect b="0" l="0" r="0" t="0"/>
          <a:stretch/>
        </p:blipFill>
        <p:spPr>
          <a:xfrm>
            <a:off x="7759406" y="4518904"/>
            <a:ext cx="526104" cy="537932"/>
          </a:xfrm>
          <a:prstGeom prst="rect">
            <a:avLst/>
          </a:prstGeom>
          <a:noFill/>
          <a:ln>
            <a:noFill/>
          </a:ln>
        </p:spPr>
      </p:pic>
      <p:pic>
        <p:nvPicPr>
          <p:cNvPr descr="Imagen que contiene crema, papel, rosquilla, tabla&#10;&#10;Descripción generada automáticamente" id="151" name="Google Shape;151;p6"/>
          <p:cNvPicPr preferRelativeResize="0"/>
          <p:nvPr/>
        </p:nvPicPr>
        <p:blipFill rotWithShape="1">
          <a:blip r:embed="rId5">
            <a:alphaModFix/>
          </a:blip>
          <a:srcRect b="0" l="0" r="0" t="0"/>
          <a:stretch/>
        </p:blipFill>
        <p:spPr>
          <a:xfrm>
            <a:off x="6957810" y="4236973"/>
            <a:ext cx="646793" cy="602083"/>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52" name="Shape 152"/>
        <p:cNvGrpSpPr/>
        <p:nvPr/>
      </p:nvGrpSpPr>
      <p:grpSpPr>
        <a:xfrm>
          <a:off x="0" y="0"/>
          <a:ext cx="0" cy="0"/>
          <a:chOff x="0" y="0"/>
          <a:chExt cx="0" cy="0"/>
        </a:xfrm>
      </p:grpSpPr>
      <p:sp>
        <p:nvSpPr>
          <p:cNvPr id="153" name="Google Shape;153;p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54" name="Google Shape;154;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55" name="Shape 155"/>
        <p:cNvGrpSpPr/>
        <p:nvPr/>
      </p:nvGrpSpPr>
      <p:grpSpPr>
        <a:xfrm>
          <a:off x="0" y="0"/>
          <a:ext cx="0" cy="0"/>
          <a:chOff x="0" y="0"/>
          <a:chExt cx="0" cy="0"/>
        </a:xfrm>
      </p:grpSpPr>
      <p:sp>
        <p:nvSpPr>
          <p:cNvPr id="156" name="Google Shape;156;p8"/>
          <p:cNvSpPr txBox="1"/>
          <p:nvPr>
            <p:ph type="title"/>
          </p:nvPr>
        </p:nvSpPr>
        <p:spPr>
          <a:xfrm>
            <a:off x="311700" y="555600"/>
            <a:ext cx="7140600" cy="7557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57" name="Google Shape;157;p8"/>
          <p:cNvSpPr txBox="1"/>
          <p:nvPr>
            <p:ph idx="1" type="body"/>
          </p:nvPr>
        </p:nvSpPr>
        <p:spPr>
          <a:xfrm>
            <a:off x="311700" y="1389600"/>
            <a:ext cx="8160900" cy="3179400"/>
          </a:xfrm>
          <a:prstGeom prst="rect">
            <a:avLst/>
          </a:prstGeom>
        </p:spPr>
        <p:txBody>
          <a:bodyPr anchorCtr="0" anchor="t" bIns="91425" lIns="91425" spcFirstLastPara="1" rIns="91425" wrap="square" tIns="91425">
            <a:noAutofit/>
          </a:bodyPr>
          <a:lstStyle>
            <a:lvl1pPr indent="-355600" lvl="0" marL="457200">
              <a:spcBef>
                <a:spcPts val="0"/>
              </a:spcBef>
              <a:spcAft>
                <a:spcPts val="0"/>
              </a:spcAft>
              <a:buSzPts val="2000"/>
              <a:buChar char="●"/>
              <a:defRPr/>
            </a:lvl1pPr>
            <a:lvl2pPr indent="-355600" lvl="1" marL="914400">
              <a:spcBef>
                <a:spcPts val="1600"/>
              </a:spcBef>
              <a:spcAft>
                <a:spcPts val="0"/>
              </a:spcAft>
              <a:buSzPts val="2000"/>
              <a:buChar char="○"/>
              <a:defRPr/>
            </a:lvl2pPr>
            <a:lvl3pPr indent="-355600" lvl="2" marL="1371600">
              <a:spcBef>
                <a:spcPts val="1600"/>
              </a:spcBef>
              <a:spcAft>
                <a:spcPts val="0"/>
              </a:spcAft>
              <a:buSzPts val="2000"/>
              <a:buChar char="■"/>
              <a:defRPr/>
            </a:lvl3pPr>
            <a:lvl4pPr indent="-355600" lvl="3" marL="1828800">
              <a:spcBef>
                <a:spcPts val="1600"/>
              </a:spcBef>
              <a:spcAft>
                <a:spcPts val="0"/>
              </a:spcAft>
              <a:buSzPts val="2000"/>
              <a:buChar char="●"/>
              <a:defRPr/>
            </a:lvl4pPr>
            <a:lvl5pPr indent="-355600" lvl="4" marL="2286000">
              <a:spcBef>
                <a:spcPts val="1600"/>
              </a:spcBef>
              <a:spcAft>
                <a:spcPts val="0"/>
              </a:spcAft>
              <a:buSzPts val="2000"/>
              <a:buChar char="○"/>
              <a:defRPr/>
            </a:lvl5pPr>
            <a:lvl6pPr indent="-355600" lvl="5" marL="2743200">
              <a:spcBef>
                <a:spcPts val="1600"/>
              </a:spcBef>
              <a:spcAft>
                <a:spcPts val="0"/>
              </a:spcAft>
              <a:buSzPts val="2000"/>
              <a:buChar char="■"/>
              <a:defRPr/>
            </a:lvl6pPr>
            <a:lvl7pPr indent="-355600" lvl="6" marL="3200400">
              <a:spcBef>
                <a:spcPts val="1600"/>
              </a:spcBef>
              <a:spcAft>
                <a:spcPts val="0"/>
              </a:spcAft>
              <a:buSzPts val="2000"/>
              <a:buChar char="●"/>
              <a:defRPr/>
            </a:lvl7pPr>
            <a:lvl8pPr indent="-355600" lvl="7" marL="3657600">
              <a:spcBef>
                <a:spcPts val="1600"/>
              </a:spcBef>
              <a:spcAft>
                <a:spcPts val="0"/>
              </a:spcAft>
              <a:buSzPts val="2000"/>
              <a:buChar char="○"/>
              <a:defRPr/>
            </a:lvl8pPr>
            <a:lvl9pPr indent="-355600" lvl="8" marL="4114800">
              <a:spcBef>
                <a:spcPts val="1600"/>
              </a:spcBef>
              <a:spcAft>
                <a:spcPts val="1600"/>
              </a:spcAft>
              <a:buSzPts val="2000"/>
              <a:buChar char="■"/>
              <a:defRPr/>
            </a:lvl9pPr>
          </a:lstStyle>
          <a:p/>
        </p:txBody>
      </p:sp>
      <p:sp>
        <p:nvSpPr>
          <p:cNvPr id="158" name="Google Shape;15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descr="Imagen que contiene crema, rosquilla, postre, cubierto&#10;&#10;Descripción generada automáticamente" id="159" name="Google Shape;159;p8"/>
          <p:cNvPicPr preferRelativeResize="0"/>
          <p:nvPr/>
        </p:nvPicPr>
        <p:blipFill rotWithShape="1">
          <a:blip r:embed="rId2">
            <a:alphaModFix/>
          </a:blip>
          <a:srcRect b="0" l="0" r="0" t="0"/>
          <a:stretch/>
        </p:blipFill>
        <p:spPr>
          <a:xfrm>
            <a:off x="6001231" y="4262506"/>
            <a:ext cx="558278" cy="558222"/>
          </a:xfrm>
          <a:prstGeom prst="rect">
            <a:avLst/>
          </a:prstGeom>
          <a:noFill/>
          <a:ln>
            <a:noFill/>
          </a:ln>
        </p:spPr>
      </p:pic>
      <p:pic>
        <p:nvPicPr>
          <p:cNvPr descr="Imagen que contiene crema, postre, comida, pastel&#10;&#10;Descripción generada automáticamente" id="160" name="Google Shape;160;p8"/>
          <p:cNvPicPr preferRelativeResize="0"/>
          <p:nvPr/>
        </p:nvPicPr>
        <p:blipFill rotWithShape="1">
          <a:blip r:embed="rId3">
            <a:alphaModFix/>
          </a:blip>
          <a:srcRect b="0" l="0" r="0" t="0"/>
          <a:stretch/>
        </p:blipFill>
        <p:spPr>
          <a:xfrm>
            <a:off x="8278214" y="4193330"/>
            <a:ext cx="465863" cy="470319"/>
          </a:xfrm>
          <a:prstGeom prst="rect">
            <a:avLst/>
          </a:prstGeom>
          <a:noFill/>
          <a:ln>
            <a:noFill/>
          </a:ln>
        </p:spPr>
      </p:pic>
      <p:pic>
        <p:nvPicPr>
          <p:cNvPr descr="Imagen que contiene crema, comida, alimentos, postre&#10;&#10;Descripción generada automáticamente" id="161" name="Google Shape;161;p8"/>
          <p:cNvPicPr preferRelativeResize="0"/>
          <p:nvPr/>
        </p:nvPicPr>
        <p:blipFill rotWithShape="1">
          <a:blip r:embed="rId4">
            <a:alphaModFix/>
          </a:blip>
          <a:srcRect b="0" l="0" r="0" t="0"/>
          <a:stretch/>
        </p:blipFill>
        <p:spPr>
          <a:xfrm>
            <a:off x="7577306" y="4310166"/>
            <a:ext cx="526380" cy="532291"/>
          </a:xfrm>
          <a:prstGeom prst="rect">
            <a:avLst/>
          </a:prstGeom>
          <a:noFill/>
          <a:ln>
            <a:noFill/>
          </a:ln>
        </p:spPr>
      </p:pic>
      <p:pic>
        <p:nvPicPr>
          <p:cNvPr descr="Imagen que contiene crema, papel, rosquilla, tabla&#10;&#10;Descripción generada automáticamente" id="162" name="Google Shape;162;p8"/>
          <p:cNvPicPr preferRelativeResize="0"/>
          <p:nvPr/>
        </p:nvPicPr>
        <p:blipFill rotWithShape="1">
          <a:blip r:embed="rId5">
            <a:alphaModFix/>
          </a:blip>
          <a:srcRect b="0" l="0" r="0" t="0"/>
          <a:stretch/>
        </p:blipFill>
        <p:spPr>
          <a:xfrm>
            <a:off x="6775290" y="4031194"/>
            <a:ext cx="647133" cy="595786"/>
          </a:xfrm>
          <a:prstGeom prst="rect">
            <a:avLst/>
          </a:prstGeom>
          <a:noFill/>
          <a:ln>
            <a:noFill/>
          </a:ln>
        </p:spPr>
      </p:pic>
      <p:grpSp>
        <p:nvGrpSpPr>
          <p:cNvPr id="163" name="Google Shape;163;p8"/>
          <p:cNvGrpSpPr/>
          <p:nvPr/>
        </p:nvGrpSpPr>
        <p:grpSpPr>
          <a:xfrm>
            <a:off x="7190179" y="94"/>
            <a:ext cx="1553887" cy="2252874"/>
            <a:chOff x="531948" y="-845"/>
            <a:chExt cx="4572947" cy="6637815"/>
          </a:xfrm>
        </p:grpSpPr>
        <p:sp>
          <p:nvSpPr>
            <p:cNvPr id="164" name="Google Shape;164;p8"/>
            <p:cNvSpPr/>
            <p:nvPr/>
          </p:nvSpPr>
          <p:spPr>
            <a:xfrm rot="10800000">
              <a:off x="2561482" y="2440555"/>
              <a:ext cx="484500" cy="308700"/>
            </a:xfrm>
            <a:prstGeom prst="pie">
              <a:avLst>
                <a:gd fmla="val 0" name="adj1"/>
                <a:gd fmla="val 10709559" name="adj2"/>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65" name="Google Shape;165;p8"/>
            <p:cNvSpPr/>
            <p:nvPr/>
          </p:nvSpPr>
          <p:spPr>
            <a:xfrm rot="5400000">
              <a:off x="2715213" y="2332185"/>
              <a:ext cx="152400" cy="7059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66" name="Google Shape;166;p8"/>
            <p:cNvSpPr/>
            <p:nvPr/>
          </p:nvSpPr>
          <p:spPr>
            <a:xfrm rot="5400000">
              <a:off x="2736704" y="2470257"/>
              <a:ext cx="127200" cy="7578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67" name="Google Shape;167;p8"/>
            <p:cNvSpPr/>
            <p:nvPr/>
          </p:nvSpPr>
          <p:spPr>
            <a:xfrm rot="5400000">
              <a:off x="2737713" y="2622657"/>
              <a:ext cx="127200" cy="757800"/>
            </a:xfrm>
            <a:prstGeom prst="roundRect">
              <a:avLst>
                <a:gd fmla="val 50000" name="adj"/>
              </a:avLst>
            </a:pr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168" name="Google Shape;168;p8"/>
            <p:cNvCxnSpPr>
              <a:endCxn id="164" idx="1"/>
            </p:cNvCxnSpPr>
            <p:nvPr/>
          </p:nvCxnSpPr>
          <p:spPr>
            <a:xfrm>
              <a:off x="2803732" y="-845"/>
              <a:ext cx="0" cy="2441400"/>
            </a:xfrm>
            <a:prstGeom prst="straightConnector1">
              <a:avLst/>
            </a:prstGeom>
            <a:noFill/>
            <a:ln cap="flat" cmpd="sng" w="28575">
              <a:solidFill>
                <a:srgbClr val="FFFFFF"/>
              </a:solidFill>
              <a:prstDash val="solid"/>
              <a:miter lim="800000"/>
              <a:headEnd len="sm" w="sm" type="none"/>
              <a:tailEnd len="sm" w="sm" type="none"/>
            </a:ln>
          </p:spPr>
        </p:cxnSp>
        <p:cxnSp>
          <p:nvCxnSpPr>
            <p:cNvPr id="169" name="Google Shape;169;p8"/>
            <p:cNvCxnSpPr/>
            <p:nvPr/>
          </p:nvCxnSpPr>
          <p:spPr>
            <a:xfrm rot="10800000">
              <a:off x="4425736" y="4246005"/>
              <a:ext cx="568200" cy="0"/>
            </a:xfrm>
            <a:prstGeom prst="straightConnector1">
              <a:avLst/>
            </a:prstGeom>
            <a:noFill/>
            <a:ln cap="rnd" cmpd="sng" w="28575">
              <a:solidFill>
                <a:srgbClr val="FFFFFF"/>
              </a:solidFill>
              <a:prstDash val="solid"/>
              <a:bevel/>
              <a:headEnd len="sm" w="sm" type="none"/>
              <a:tailEnd len="sm" w="sm" type="none"/>
            </a:ln>
          </p:spPr>
        </p:cxnSp>
        <p:cxnSp>
          <p:nvCxnSpPr>
            <p:cNvPr id="170" name="Google Shape;170;p8"/>
            <p:cNvCxnSpPr/>
            <p:nvPr/>
          </p:nvCxnSpPr>
          <p:spPr>
            <a:xfrm rot="10800000">
              <a:off x="4432895" y="4725304"/>
              <a:ext cx="672000" cy="173700"/>
            </a:xfrm>
            <a:prstGeom prst="straightConnector1">
              <a:avLst/>
            </a:prstGeom>
            <a:noFill/>
            <a:ln cap="rnd" cmpd="sng" w="28575">
              <a:solidFill>
                <a:srgbClr val="FFFFFF"/>
              </a:solidFill>
              <a:prstDash val="solid"/>
              <a:bevel/>
              <a:headEnd len="sm" w="sm" type="none"/>
              <a:tailEnd len="sm" w="sm" type="none"/>
            </a:ln>
          </p:spPr>
        </p:cxnSp>
        <p:cxnSp>
          <p:nvCxnSpPr>
            <p:cNvPr id="171" name="Google Shape;171;p8"/>
            <p:cNvCxnSpPr/>
            <p:nvPr/>
          </p:nvCxnSpPr>
          <p:spPr>
            <a:xfrm rot="10800000">
              <a:off x="4196570" y="5232070"/>
              <a:ext cx="720600" cy="490500"/>
            </a:xfrm>
            <a:prstGeom prst="straightConnector1">
              <a:avLst/>
            </a:prstGeom>
            <a:noFill/>
            <a:ln cap="rnd" cmpd="sng" w="28575">
              <a:solidFill>
                <a:srgbClr val="FFFFFF"/>
              </a:solidFill>
              <a:prstDash val="solid"/>
              <a:bevel/>
              <a:headEnd len="sm" w="sm" type="none"/>
              <a:tailEnd len="sm" w="sm" type="none"/>
            </a:ln>
          </p:spPr>
        </p:cxnSp>
        <p:cxnSp>
          <p:nvCxnSpPr>
            <p:cNvPr id="172" name="Google Shape;172;p8"/>
            <p:cNvCxnSpPr/>
            <p:nvPr/>
          </p:nvCxnSpPr>
          <p:spPr>
            <a:xfrm rot="10800000">
              <a:off x="3817130" y="5635812"/>
              <a:ext cx="518700" cy="831600"/>
            </a:xfrm>
            <a:prstGeom prst="straightConnector1">
              <a:avLst/>
            </a:prstGeom>
            <a:noFill/>
            <a:ln cap="rnd" cmpd="sng" w="28575">
              <a:solidFill>
                <a:srgbClr val="FFFFFF"/>
              </a:solidFill>
              <a:prstDash val="solid"/>
              <a:bevel/>
              <a:headEnd len="sm" w="sm" type="none"/>
              <a:tailEnd len="sm" w="sm" type="none"/>
            </a:ln>
          </p:spPr>
        </p:cxnSp>
        <p:cxnSp>
          <p:nvCxnSpPr>
            <p:cNvPr id="173" name="Google Shape;173;p8"/>
            <p:cNvCxnSpPr/>
            <p:nvPr/>
          </p:nvCxnSpPr>
          <p:spPr>
            <a:xfrm rot="10800000">
              <a:off x="2891624" y="6036370"/>
              <a:ext cx="0" cy="600600"/>
            </a:xfrm>
            <a:prstGeom prst="straightConnector1">
              <a:avLst/>
            </a:prstGeom>
            <a:noFill/>
            <a:ln cap="rnd" cmpd="sng" w="28575">
              <a:solidFill>
                <a:srgbClr val="FFFFFF"/>
              </a:solidFill>
              <a:prstDash val="solid"/>
              <a:bevel/>
              <a:headEnd len="sm" w="sm" type="none"/>
              <a:tailEnd len="sm" w="sm" type="none"/>
            </a:ln>
          </p:spPr>
        </p:cxnSp>
        <p:cxnSp>
          <p:nvCxnSpPr>
            <p:cNvPr id="174" name="Google Shape;174;p8"/>
            <p:cNvCxnSpPr/>
            <p:nvPr/>
          </p:nvCxnSpPr>
          <p:spPr>
            <a:xfrm rot="10800000">
              <a:off x="3371132" y="5983023"/>
              <a:ext cx="159300" cy="496500"/>
            </a:xfrm>
            <a:prstGeom prst="straightConnector1">
              <a:avLst/>
            </a:prstGeom>
            <a:noFill/>
            <a:ln cap="rnd" cmpd="sng" w="28575">
              <a:solidFill>
                <a:srgbClr val="FFFFFF"/>
              </a:solidFill>
              <a:prstDash val="solid"/>
              <a:bevel/>
              <a:headEnd len="sm" w="sm" type="none"/>
              <a:tailEnd len="sm" w="sm" type="none"/>
            </a:ln>
          </p:spPr>
        </p:cxnSp>
        <p:grpSp>
          <p:nvGrpSpPr>
            <p:cNvPr id="175" name="Google Shape;175;p8"/>
            <p:cNvGrpSpPr/>
            <p:nvPr/>
          </p:nvGrpSpPr>
          <p:grpSpPr>
            <a:xfrm flipH="1">
              <a:off x="531948" y="4192514"/>
              <a:ext cx="1733763" cy="2233518"/>
              <a:chOff x="3523532" y="4398405"/>
              <a:chExt cx="1733763" cy="2233518"/>
            </a:xfrm>
          </p:grpSpPr>
          <p:cxnSp>
            <p:nvCxnSpPr>
              <p:cNvPr id="176" name="Google Shape;176;p8"/>
              <p:cNvCxnSpPr/>
              <p:nvPr/>
            </p:nvCxnSpPr>
            <p:spPr>
              <a:xfrm rot="10800000">
                <a:off x="4578136" y="4398405"/>
                <a:ext cx="568200" cy="0"/>
              </a:xfrm>
              <a:prstGeom prst="straightConnector1">
                <a:avLst/>
              </a:prstGeom>
              <a:noFill/>
              <a:ln cap="rnd" cmpd="sng" w="28575">
                <a:solidFill>
                  <a:srgbClr val="FFFFFF"/>
                </a:solidFill>
                <a:prstDash val="solid"/>
                <a:bevel/>
                <a:headEnd len="sm" w="sm" type="none"/>
                <a:tailEnd len="sm" w="sm" type="none"/>
              </a:ln>
            </p:spPr>
          </p:cxnSp>
          <p:cxnSp>
            <p:nvCxnSpPr>
              <p:cNvPr id="177" name="Google Shape;177;p8"/>
              <p:cNvCxnSpPr/>
              <p:nvPr/>
            </p:nvCxnSpPr>
            <p:spPr>
              <a:xfrm rot="10800000">
                <a:off x="4585295" y="4877704"/>
                <a:ext cx="672000" cy="173700"/>
              </a:xfrm>
              <a:prstGeom prst="straightConnector1">
                <a:avLst/>
              </a:prstGeom>
              <a:noFill/>
              <a:ln cap="rnd" cmpd="sng" w="28575">
                <a:solidFill>
                  <a:srgbClr val="FFFFFF"/>
                </a:solidFill>
                <a:prstDash val="solid"/>
                <a:bevel/>
                <a:headEnd len="sm" w="sm" type="none"/>
                <a:tailEnd len="sm" w="sm" type="none"/>
              </a:ln>
            </p:spPr>
          </p:cxnSp>
          <p:cxnSp>
            <p:nvCxnSpPr>
              <p:cNvPr id="178" name="Google Shape;178;p8"/>
              <p:cNvCxnSpPr/>
              <p:nvPr/>
            </p:nvCxnSpPr>
            <p:spPr>
              <a:xfrm rot="10800000">
                <a:off x="4348970" y="5384470"/>
                <a:ext cx="720600" cy="490500"/>
              </a:xfrm>
              <a:prstGeom prst="straightConnector1">
                <a:avLst/>
              </a:prstGeom>
              <a:noFill/>
              <a:ln cap="rnd" cmpd="sng" w="28575">
                <a:solidFill>
                  <a:srgbClr val="FFFFFF"/>
                </a:solidFill>
                <a:prstDash val="solid"/>
                <a:bevel/>
                <a:headEnd len="sm" w="sm" type="none"/>
                <a:tailEnd len="sm" w="sm" type="none"/>
              </a:ln>
            </p:spPr>
          </p:cxnSp>
          <p:cxnSp>
            <p:nvCxnSpPr>
              <p:cNvPr id="179" name="Google Shape;179;p8"/>
              <p:cNvCxnSpPr/>
              <p:nvPr/>
            </p:nvCxnSpPr>
            <p:spPr>
              <a:xfrm rot="10800000">
                <a:off x="3969530" y="5788212"/>
                <a:ext cx="518700" cy="831600"/>
              </a:xfrm>
              <a:prstGeom prst="straightConnector1">
                <a:avLst/>
              </a:prstGeom>
              <a:noFill/>
              <a:ln cap="rnd" cmpd="sng" w="28575">
                <a:solidFill>
                  <a:srgbClr val="FFFFFF"/>
                </a:solidFill>
                <a:prstDash val="solid"/>
                <a:bevel/>
                <a:headEnd len="sm" w="sm" type="none"/>
                <a:tailEnd len="sm" w="sm" type="none"/>
              </a:ln>
            </p:spPr>
          </p:cxnSp>
          <p:cxnSp>
            <p:nvCxnSpPr>
              <p:cNvPr id="180" name="Google Shape;180;p8"/>
              <p:cNvCxnSpPr/>
              <p:nvPr/>
            </p:nvCxnSpPr>
            <p:spPr>
              <a:xfrm rot="10800000">
                <a:off x="3523532" y="6135423"/>
                <a:ext cx="159300" cy="496500"/>
              </a:xfrm>
              <a:prstGeom prst="straightConnector1">
                <a:avLst/>
              </a:prstGeom>
              <a:noFill/>
              <a:ln cap="rnd" cmpd="sng" w="28575">
                <a:solidFill>
                  <a:srgbClr val="FFFFFF"/>
                </a:solidFill>
                <a:prstDash val="solid"/>
                <a:bevel/>
                <a:headEnd len="sm" w="sm" type="none"/>
                <a:tailEnd len="sm" w="sm" type="none"/>
              </a:ln>
            </p:spPr>
          </p:cxnSp>
        </p:grpSp>
        <p:sp>
          <p:nvSpPr>
            <p:cNvPr id="181" name="Google Shape;181;p8"/>
            <p:cNvSpPr/>
            <p:nvPr/>
          </p:nvSpPr>
          <p:spPr>
            <a:xfrm flipH="1">
              <a:off x="1874549" y="2910035"/>
              <a:ext cx="1860053" cy="2645483"/>
            </a:xfrm>
            <a:custGeom>
              <a:rect b="b" l="l" r="r" t="t"/>
              <a:pathLst>
                <a:path extrusionOk="0" h="3699976" w="2592408">
                  <a:moveTo>
                    <a:pt x="1352353" y="0"/>
                  </a:moveTo>
                  <a:lnTo>
                    <a:pt x="789069" y="0"/>
                  </a:lnTo>
                  <a:cubicBezTo>
                    <a:pt x="795886" y="455487"/>
                    <a:pt x="911250" y="658967"/>
                    <a:pt x="405256" y="1308708"/>
                  </a:cubicBezTo>
                  <a:cubicBezTo>
                    <a:pt x="135947" y="1654525"/>
                    <a:pt x="0" y="1918807"/>
                    <a:pt x="0" y="2309730"/>
                  </a:cubicBezTo>
                  <a:cubicBezTo>
                    <a:pt x="0" y="2996901"/>
                    <a:pt x="478530" y="3569718"/>
                    <a:pt x="1113237" y="3698371"/>
                  </a:cubicBezTo>
                  <a:lnTo>
                    <a:pt x="1479172" y="3699976"/>
                  </a:lnTo>
                  <a:cubicBezTo>
                    <a:pt x="2113879" y="3571323"/>
                    <a:pt x="2592408" y="2998506"/>
                    <a:pt x="2592408" y="2311335"/>
                  </a:cubicBezTo>
                  <a:cubicBezTo>
                    <a:pt x="2592408" y="1920412"/>
                    <a:pt x="2456461" y="1656130"/>
                    <a:pt x="2187152" y="1310313"/>
                  </a:cubicBezTo>
                  <a:cubicBezTo>
                    <a:pt x="1681158" y="660572"/>
                    <a:pt x="1796522" y="457092"/>
                    <a:pt x="1803339" y="1605"/>
                  </a:cubicBezTo>
                  <a:lnTo>
                    <a:pt x="1352353" y="1605"/>
                  </a:lnTo>
                  <a:lnTo>
                    <a:pt x="1352353" y="0"/>
                  </a:lnTo>
                  <a:close/>
                </a:path>
              </a:pathLst>
            </a:cu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82" name="Google Shape;182;p8"/>
            <p:cNvSpPr/>
            <p:nvPr/>
          </p:nvSpPr>
          <p:spPr>
            <a:xfrm>
              <a:off x="2454102" y="3046396"/>
              <a:ext cx="629986" cy="1331895"/>
            </a:xfrm>
            <a:custGeom>
              <a:rect b="b" l="l" r="r" t="t"/>
              <a:pathLst>
                <a:path extrusionOk="0" h="1443789" w="659671">
                  <a:moveTo>
                    <a:pt x="289098" y="24063"/>
                  </a:moveTo>
                  <a:cubicBezTo>
                    <a:pt x="289856" y="30634"/>
                    <a:pt x="292307" y="36897"/>
                    <a:pt x="293911" y="43314"/>
                  </a:cubicBezTo>
                  <a:cubicBezTo>
                    <a:pt x="295515" y="64169"/>
                    <a:pt x="296709" y="85059"/>
                    <a:pt x="298724" y="105878"/>
                  </a:cubicBezTo>
                  <a:cubicBezTo>
                    <a:pt x="301523" y="134796"/>
                    <a:pt x="305795" y="163564"/>
                    <a:pt x="308349" y="192505"/>
                  </a:cubicBezTo>
                  <a:cubicBezTo>
                    <a:pt x="317594" y="297283"/>
                    <a:pt x="306872" y="238051"/>
                    <a:pt x="317974" y="293570"/>
                  </a:cubicBezTo>
                  <a:lnTo>
                    <a:pt x="327599" y="399448"/>
                  </a:lnTo>
                  <a:lnTo>
                    <a:pt x="332412" y="452387"/>
                  </a:lnTo>
                  <a:cubicBezTo>
                    <a:pt x="330808" y="547036"/>
                    <a:pt x="331284" y="641743"/>
                    <a:pt x="327599" y="736333"/>
                  </a:cubicBezTo>
                  <a:cubicBezTo>
                    <a:pt x="326468" y="765364"/>
                    <a:pt x="321578" y="794131"/>
                    <a:pt x="317974" y="822960"/>
                  </a:cubicBezTo>
                  <a:cubicBezTo>
                    <a:pt x="312153" y="869533"/>
                    <a:pt x="305415" y="943073"/>
                    <a:pt x="289098" y="986589"/>
                  </a:cubicBezTo>
                  <a:cubicBezTo>
                    <a:pt x="278930" y="1013705"/>
                    <a:pt x="272431" y="1032838"/>
                    <a:pt x="260223" y="1058779"/>
                  </a:cubicBezTo>
                  <a:cubicBezTo>
                    <a:pt x="252586" y="1075007"/>
                    <a:pt x="246108" y="1091981"/>
                    <a:pt x="236159" y="1106905"/>
                  </a:cubicBezTo>
                  <a:cubicBezTo>
                    <a:pt x="232951" y="1111718"/>
                    <a:pt x="229343" y="1116287"/>
                    <a:pt x="226534" y="1121343"/>
                  </a:cubicBezTo>
                  <a:cubicBezTo>
                    <a:pt x="221308" y="1130750"/>
                    <a:pt x="217915" y="1141167"/>
                    <a:pt x="212096" y="1150219"/>
                  </a:cubicBezTo>
                  <a:cubicBezTo>
                    <a:pt x="203421" y="1163713"/>
                    <a:pt x="196055" y="1179095"/>
                    <a:pt x="183221" y="1188720"/>
                  </a:cubicBezTo>
                  <a:cubicBezTo>
                    <a:pt x="176804" y="1193533"/>
                    <a:pt x="170644" y="1198709"/>
                    <a:pt x="163970" y="1203158"/>
                  </a:cubicBezTo>
                  <a:cubicBezTo>
                    <a:pt x="145838" y="1215246"/>
                    <a:pt x="139007" y="1218046"/>
                    <a:pt x="120656" y="1227221"/>
                  </a:cubicBezTo>
                  <a:cubicBezTo>
                    <a:pt x="98362" y="1221648"/>
                    <a:pt x="83622" y="1222549"/>
                    <a:pt x="67717" y="1207970"/>
                  </a:cubicBezTo>
                  <a:cubicBezTo>
                    <a:pt x="52666" y="1194173"/>
                    <a:pt x="24404" y="1164657"/>
                    <a:pt x="24404" y="1164657"/>
                  </a:cubicBezTo>
                  <a:cubicBezTo>
                    <a:pt x="19591" y="1153427"/>
                    <a:pt x="13075" y="1142783"/>
                    <a:pt x="9966" y="1130968"/>
                  </a:cubicBezTo>
                  <a:cubicBezTo>
                    <a:pt x="-4030" y="1077784"/>
                    <a:pt x="-973" y="1048585"/>
                    <a:pt x="5153" y="991402"/>
                  </a:cubicBezTo>
                  <a:cubicBezTo>
                    <a:pt x="7064" y="973568"/>
                    <a:pt x="10214" y="955808"/>
                    <a:pt x="14778" y="938463"/>
                  </a:cubicBezTo>
                  <a:cubicBezTo>
                    <a:pt x="25642" y="897179"/>
                    <a:pt x="30073" y="903061"/>
                    <a:pt x="48467" y="866274"/>
                  </a:cubicBezTo>
                  <a:cubicBezTo>
                    <a:pt x="52985" y="857239"/>
                    <a:pt x="64926" y="825164"/>
                    <a:pt x="72530" y="813335"/>
                  </a:cubicBezTo>
                  <a:cubicBezTo>
                    <a:pt x="83119" y="796863"/>
                    <a:pt x="97460" y="782722"/>
                    <a:pt x="106218" y="765208"/>
                  </a:cubicBezTo>
                  <a:cubicBezTo>
                    <a:pt x="118320" y="741007"/>
                    <a:pt x="124647" y="726366"/>
                    <a:pt x="144719" y="702644"/>
                  </a:cubicBezTo>
                  <a:cubicBezTo>
                    <a:pt x="151354" y="694802"/>
                    <a:pt x="160424" y="689364"/>
                    <a:pt x="168783" y="683394"/>
                  </a:cubicBezTo>
                  <a:cubicBezTo>
                    <a:pt x="199150" y="661703"/>
                    <a:pt x="218095" y="646299"/>
                    <a:pt x="255410" y="640080"/>
                  </a:cubicBezTo>
                  <a:lnTo>
                    <a:pt x="313162" y="630455"/>
                  </a:lnTo>
                  <a:cubicBezTo>
                    <a:pt x="322787" y="632059"/>
                    <a:pt x="332512" y="633150"/>
                    <a:pt x="342037" y="635267"/>
                  </a:cubicBezTo>
                  <a:cubicBezTo>
                    <a:pt x="346989" y="636367"/>
                    <a:pt x="351500" y="639085"/>
                    <a:pt x="356475" y="640080"/>
                  </a:cubicBezTo>
                  <a:cubicBezTo>
                    <a:pt x="367598" y="642305"/>
                    <a:pt x="378934" y="643289"/>
                    <a:pt x="390164" y="644893"/>
                  </a:cubicBezTo>
                  <a:cubicBezTo>
                    <a:pt x="410123" y="658199"/>
                    <a:pt x="405816" y="656189"/>
                    <a:pt x="433477" y="668956"/>
                  </a:cubicBezTo>
                  <a:cubicBezTo>
                    <a:pt x="444570" y="674076"/>
                    <a:pt x="456613" y="677238"/>
                    <a:pt x="467166" y="683394"/>
                  </a:cubicBezTo>
                  <a:cubicBezTo>
                    <a:pt x="476039" y="688570"/>
                    <a:pt x="482922" y="696602"/>
                    <a:pt x="491229" y="702644"/>
                  </a:cubicBezTo>
                  <a:cubicBezTo>
                    <a:pt x="500585" y="709448"/>
                    <a:pt x="511925" y="713715"/>
                    <a:pt x="520105" y="721895"/>
                  </a:cubicBezTo>
                  <a:cubicBezTo>
                    <a:pt x="543502" y="745292"/>
                    <a:pt x="569166" y="778758"/>
                    <a:pt x="587482" y="808522"/>
                  </a:cubicBezTo>
                  <a:cubicBezTo>
                    <a:pt x="594260" y="819537"/>
                    <a:pt x="600078" y="831120"/>
                    <a:pt x="606732" y="842210"/>
                  </a:cubicBezTo>
                  <a:cubicBezTo>
                    <a:pt x="620560" y="865257"/>
                    <a:pt x="619516" y="854621"/>
                    <a:pt x="630795" y="890337"/>
                  </a:cubicBezTo>
                  <a:cubicBezTo>
                    <a:pt x="633627" y="899303"/>
                    <a:pt x="652254" y="975775"/>
                    <a:pt x="654858" y="991402"/>
                  </a:cubicBezTo>
                  <a:cubicBezTo>
                    <a:pt x="657246" y="1005731"/>
                    <a:pt x="658067" y="1020278"/>
                    <a:pt x="659671" y="1034716"/>
                  </a:cubicBezTo>
                  <a:cubicBezTo>
                    <a:pt x="658067" y="1079634"/>
                    <a:pt x="657783" y="1124618"/>
                    <a:pt x="654858" y="1169469"/>
                  </a:cubicBezTo>
                  <a:cubicBezTo>
                    <a:pt x="652967" y="1198461"/>
                    <a:pt x="649651" y="1227381"/>
                    <a:pt x="645233" y="1256097"/>
                  </a:cubicBezTo>
                  <a:cubicBezTo>
                    <a:pt x="643222" y="1269172"/>
                    <a:pt x="639242" y="1281878"/>
                    <a:pt x="635608" y="1294598"/>
                  </a:cubicBezTo>
                  <a:cubicBezTo>
                    <a:pt x="630017" y="1314167"/>
                    <a:pt x="620470" y="1339312"/>
                    <a:pt x="611545" y="1357162"/>
                  </a:cubicBezTo>
                  <a:cubicBezTo>
                    <a:pt x="607362" y="1365528"/>
                    <a:pt x="602296" y="1373442"/>
                    <a:pt x="597107" y="1381225"/>
                  </a:cubicBezTo>
                  <a:cubicBezTo>
                    <a:pt x="592658" y="1387899"/>
                    <a:pt x="587889" y="1394386"/>
                    <a:pt x="582669" y="1400476"/>
                  </a:cubicBezTo>
                  <a:cubicBezTo>
                    <a:pt x="571178" y="1413882"/>
                    <a:pt x="544269" y="1435453"/>
                    <a:pt x="534543" y="1443789"/>
                  </a:cubicBezTo>
                  <a:cubicBezTo>
                    <a:pt x="524918" y="1442185"/>
                    <a:pt x="514838" y="1442312"/>
                    <a:pt x="505667" y="1438977"/>
                  </a:cubicBezTo>
                  <a:cubicBezTo>
                    <a:pt x="496876" y="1435780"/>
                    <a:pt x="489970" y="1428722"/>
                    <a:pt x="481604" y="1424539"/>
                  </a:cubicBezTo>
                  <a:cubicBezTo>
                    <a:pt x="477067" y="1422270"/>
                    <a:pt x="471979" y="1421330"/>
                    <a:pt x="467166" y="1419726"/>
                  </a:cubicBezTo>
                  <a:cubicBezTo>
                    <a:pt x="462353" y="1397267"/>
                    <a:pt x="453047" y="1375316"/>
                    <a:pt x="452728" y="1352349"/>
                  </a:cubicBezTo>
                  <a:cubicBezTo>
                    <a:pt x="451124" y="1236846"/>
                    <a:pt x="451152" y="1121309"/>
                    <a:pt x="447915" y="1005840"/>
                  </a:cubicBezTo>
                  <a:cubicBezTo>
                    <a:pt x="443801" y="859119"/>
                    <a:pt x="448451" y="888198"/>
                    <a:pt x="433477" y="813335"/>
                  </a:cubicBezTo>
                  <a:cubicBezTo>
                    <a:pt x="420666" y="595514"/>
                    <a:pt x="438113" y="835935"/>
                    <a:pt x="419039" y="678581"/>
                  </a:cubicBezTo>
                  <a:cubicBezTo>
                    <a:pt x="414775" y="643400"/>
                    <a:pt x="412722" y="607986"/>
                    <a:pt x="409414" y="572703"/>
                  </a:cubicBezTo>
                  <a:cubicBezTo>
                    <a:pt x="407909" y="556651"/>
                    <a:pt x="404602" y="524577"/>
                    <a:pt x="404602" y="524577"/>
                  </a:cubicBezTo>
                  <a:cubicBezTo>
                    <a:pt x="401393" y="460409"/>
                    <a:pt x="397269" y="396280"/>
                    <a:pt x="394976" y="332072"/>
                  </a:cubicBezTo>
                  <a:cubicBezTo>
                    <a:pt x="393372" y="287154"/>
                    <a:pt x="392590" y="242199"/>
                    <a:pt x="390164" y="197318"/>
                  </a:cubicBezTo>
                  <a:cubicBezTo>
                    <a:pt x="389380" y="182812"/>
                    <a:pt x="386465" y="168488"/>
                    <a:pt x="385351" y="154004"/>
                  </a:cubicBezTo>
                  <a:cubicBezTo>
                    <a:pt x="383256" y="126766"/>
                    <a:pt x="382807" y="99413"/>
                    <a:pt x="380538" y="72189"/>
                  </a:cubicBezTo>
                  <a:cubicBezTo>
                    <a:pt x="379596" y="60885"/>
                    <a:pt x="377225" y="49745"/>
                    <a:pt x="375726" y="38501"/>
                  </a:cubicBezTo>
                  <a:cubicBezTo>
                    <a:pt x="374017" y="25681"/>
                    <a:pt x="372200" y="12869"/>
                    <a:pt x="370913" y="0"/>
                  </a:cubicBezTo>
                </a:path>
              </a:pathLst>
            </a:custGeom>
            <a:noFill/>
            <a:ln cap="flat" cmpd="sng" w="28575">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column text 1">
  <p:cSld name="ONE_COLUMN_TEXT_2">
    <p:spTree>
      <p:nvGrpSpPr>
        <p:cNvPr id="183" name="Shape 183"/>
        <p:cNvGrpSpPr/>
        <p:nvPr/>
      </p:nvGrpSpPr>
      <p:grpSpPr>
        <a:xfrm>
          <a:off x="0" y="0"/>
          <a:ext cx="0" cy="0"/>
          <a:chOff x="0" y="0"/>
          <a:chExt cx="0" cy="0"/>
        </a:xfrm>
      </p:grpSpPr>
      <p:sp>
        <p:nvSpPr>
          <p:cNvPr id="184" name="Google Shape;184;p9"/>
          <p:cNvSpPr txBox="1"/>
          <p:nvPr>
            <p:ph type="title"/>
          </p:nvPr>
        </p:nvSpPr>
        <p:spPr>
          <a:xfrm>
            <a:off x="311700" y="555600"/>
            <a:ext cx="71406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85" name="Google Shape;185;p9"/>
          <p:cNvSpPr txBox="1"/>
          <p:nvPr>
            <p:ph idx="1" type="body"/>
          </p:nvPr>
        </p:nvSpPr>
        <p:spPr>
          <a:xfrm>
            <a:off x="311700" y="1389600"/>
            <a:ext cx="4916400" cy="3179400"/>
          </a:xfrm>
          <a:prstGeom prst="rect">
            <a:avLst/>
          </a:prstGeom>
        </p:spPr>
        <p:txBody>
          <a:bodyPr anchorCtr="0" anchor="t" bIns="91425" lIns="91425" spcFirstLastPara="1" rIns="91425" wrap="square" tIns="91425">
            <a:noAutofit/>
          </a:bodyPr>
          <a:lstStyle>
            <a:lvl1pPr indent="-355600" lvl="0" marL="457200" rtl="0">
              <a:spcBef>
                <a:spcPts val="0"/>
              </a:spcBef>
              <a:spcAft>
                <a:spcPts val="0"/>
              </a:spcAft>
              <a:buSzPts val="2000"/>
              <a:buChar char="●"/>
              <a:defRPr/>
            </a:lvl1pPr>
            <a:lvl2pPr indent="-355600" lvl="1" marL="914400" rtl="0">
              <a:spcBef>
                <a:spcPts val="1600"/>
              </a:spcBef>
              <a:spcAft>
                <a:spcPts val="0"/>
              </a:spcAft>
              <a:buSzPts val="2000"/>
              <a:buChar char="○"/>
              <a:defRPr/>
            </a:lvl2pPr>
            <a:lvl3pPr indent="-355600" lvl="2" marL="1371600" rtl="0">
              <a:spcBef>
                <a:spcPts val="1600"/>
              </a:spcBef>
              <a:spcAft>
                <a:spcPts val="0"/>
              </a:spcAft>
              <a:buSzPts val="2000"/>
              <a:buChar char="■"/>
              <a:defRPr/>
            </a:lvl3pPr>
            <a:lvl4pPr indent="-355600" lvl="3" marL="1828800" rtl="0">
              <a:spcBef>
                <a:spcPts val="1600"/>
              </a:spcBef>
              <a:spcAft>
                <a:spcPts val="0"/>
              </a:spcAft>
              <a:buSzPts val="2000"/>
              <a:buChar char="●"/>
              <a:defRPr/>
            </a:lvl4pPr>
            <a:lvl5pPr indent="-355600" lvl="4" marL="2286000" rtl="0">
              <a:spcBef>
                <a:spcPts val="1600"/>
              </a:spcBef>
              <a:spcAft>
                <a:spcPts val="0"/>
              </a:spcAft>
              <a:buSzPts val="2000"/>
              <a:buChar char="○"/>
              <a:defRPr/>
            </a:lvl5pPr>
            <a:lvl6pPr indent="-355600" lvl="5" marL="2743200" rtl="0">
              <a:spcBef>
                <a:spcPts val="1600"/>
              </a:spcBef>
              <a:spcAft>
                <a:spcPts val="0"/>
              </a:spcAft>
              <a:buSzPts val="2000"/>
              <a:buChar char="■"/>
              <a:defRPr/>
            </a:lvl6pPr>
            <a:lvl7pPr indent="-355600" lvl="6" marL="3200400" rtl="0">
              <a:spcBef>
                <a:spcPts val="1600"/>
              </a:spcBef>
              <a:spcAft>
                <a:spcPts val="0"/>
              </a:spcAft>
              <a:buSzPts val="2000"/>
              <a:buChar char="●"/>
              <a:defRPr/>
            </a:lvl7pPr>
            <a:lvl8pPr indent="-355600" lvl="7" marL="3657600" rtl="0">
              <a:spcBef>
                <a:spcPts val="1600"/>
              </a:spcBef>
              <a:spcAft>
                <a:spcPts val="0"/>
              </a:spcAft>
              <a:buSzPts val="2000"/>
              <a:buChar char="○"/>
              <a:defRPr/>
            </a:lvl8pPr>
            <a:lvl9pPr indent="-355600" lvl="8" marL="4114800" rtl="0">
              <a:spcBef>
                <a:spcPts val="1600"/>
              </a:spcBef>
              <a:spcAft>
                <a:spcPts val="1600"/>
              </a:spcAft>
              <a:buSzPts val="2000"/>
              <a:buChar char="■"/>
              <a:defRPr/>
            </a:lvl9pPr>
          </a:lstStyle>
          <a:p/>
        </p:txBody>
      </p:sp>
      <p:sp>
        <p:nvSpPr>
          <p:cNvPr id="186" name="Google Shape;186;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87" name="Google Shape;187;p9"/>
          <p:cNvSpPr/>
          <p:nvPr/>
        </p:nvSpPr>
        <p:spPr>
          <a:xfrm rot="10800000">
            <a:off x="1722418" y="510692"/>
            <a:ext cx="156600" cy="99000"/>
          </a:xfrm>
          <a:prstGeom prst="pie">
            <a:avLst>
              <a:gd fmla="val 0" name="adj1"/>
              <a:gd fmla="val 10709559" name="adj2"/>
            </a:avLst>
          </a:prstGeom>
          <a:noFill/>
          <a:ln cap="flat" cmpd="sng" w="190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88" name="Google Shape;188;p9"/>
          <p:cNvSpPr/>
          <p:nvPr/>
        </p:nvSpPr>
        <p:spPr>
          <a:xfrm rot="5400000">
            <a:off x="1771949" y="474932"/>
            <a:ext cx="49500" cy="228300"/>
          </a:xfrm>
          <a:prstGeom prst="roundRect">
            <a:avLst>
              <a:gd fmla="val 50000" name="adj"/>
            </a:avLst>
          </a:prstGeom>
          <a:noFill/>
          <a:ln cap="flat" cmpd="sng" w="190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89" name="Google Shape;189;p9"/>
          <p:cNvSpPr/>
          <p:nvPr/>
        </p:nvSpPr>
        <p:spPr>
          <a:xfrm rot="5400000">
            <a:off x="1779022" y="519727"/>
            <a:ext cx="41400" cy="244800"/>
          </a:xfrm>
          <a:prstGeom prst="roundRect">
            <a:avLst>
              <a:gd fmla="val 50000" name="adj"/>
            </a:avLst>
          </a:prstGeom>
          <a:noFill/>
          <a:ln cap="flat" cmpd="sng" w="190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190" name="Google Shape;190;p9"/>
          <p:cNvSpPr/>
          <p:nvPr/>
        </p:nvSpPr>
        <p:spPr>
          <a:xfrm rot="5400000">
            <a:off x="1779348" y="568991"/>
            <a:ext cx="41400" cy="244800"/>
          </a:xfrm>
          <a:prstGeom prst="roundRect">
            <a:avLst>
              <a:gd fmla="val 50000" name="adj"/>
            </a:avLst>
          </a:prstGeom>
          <a:noFill/>
          <a:ln cap="flat" cmpd="sng" w="1905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191" name="Google Shape;191;p9"/>
          <p:cNvCxnSpPr>
            <a:endCxn id="187" idx="1"/>
          </p:cNvCxnSpPr>
          <p:nvPr/>
        </p:nvCxnSpPr>
        <p:spPr>
          <a:xfrm flipH="1">
            <a:off x="1800718" y="13892"/>
            <a:ext cx="5400" cy="496800"/>
          </a:xfrm>
          <a:prstGeom prst="straightConnector1">
            <a:avLst/>
          </a:prstGeom>
          <a:noFill/>
          <a:ln cap="flat" cmpd="sng" w="19050">
            <a:solidFill>
              <a:srgbClr val="FFFFFF"/>
            </a:solidFill>
            <a:prstDash val="solid"/>
            <a:miter lim="800000"/>
            <a:headEnd len="sm" w="sm" type="none"/>
            <a:tailEnd len="sm" w="sm" type="none"/>
          </a:ln>
        </p:spPr>
      </p:cxnSp>
      <p:cxnSp>
        <p:nvCxnSpPr>
          <p:cNvPr id="192" name="Google Shape;192;p9"/>
          <p:cNvCxnSpPr/>
          <p:nvPr/>
        </p:nvCxnSpPr>
        <p:spPr>
          <a:xfrm rot="10800000">
            <a:off x="2325075" y="1093527"/>
            <a:ext cx="184200" cy="0"/>
          </a:xfrm>
          <a:prstGeom prst="straightConnector1">
            <a:avLst/>
          </a:prstGeom>
          <a:noFill/>
          <a:ln cap="rnd" cmpd="sng" w="19050">
            <a:solidFill>
              <a:srgbClr val="FFFFFF"/>
            </a:solidFill>
            <a:prstDash val="solid"/>
            <a:bevel/>
            <a:headEnd len="sm" w="sm" type="none"/>
            <a:tailEnd len="sm" w="sm" type="none"/>
          </a:ln>
        </p:spPr>
      </p:cxnSp>
      <p:cxnSp>
        <p:nvCxnSpPr>
          <p:cNvPr id="193" name="Google Shape;193;p9"/>
          <p:cNvCxnSpPr/>
          <p:nvPr/>
        </p:nvCxnSpPr>
        <p:spPr>
          <a:xfrm rot="10800000">
            <a:off x="2327975" y="1246714"/>
            <a:ext cx="217200" cy="57900"/>
          </a:xfrm>
          <a:prstGeom prst="straightConnector1">
            <a:avLst/>
          </a:prstGeom>
          <a:noFill/>
          <a:ln cap="rnd" cmpd="sng" w="19050">
            <a:solidFill>
              <a:srgbClr val="FFFFFF"/>
            </a:solidFill>
            <a:prstDash val="solid"/>
            <a:bevel/>
            <a:headEnd len="sm" w="sm" type="none"/>
            <a:tailEnd len="sm" w="sm" type="none"/>
          </a:ln>
        </p:spPr>
      </p:cxnSp>
      <p:cxnSp>
        <p:nvCxnSpPr>
          <p:cNvPr id="194" name="Google Shape;194;p9"/>
          <p:cNvCxnSpPr/>
          <p:nvPr/>
        </p:nvCxnSpPr>
        <p:spPr>
          <a:xfrm rot="10800000">
            <a:off x="2250737" y="1413938"/>
            <a:ext cx="233700" cy="156900"/>
          </a:xfrm>
          <a:prstGeom prst="straightConnector1">
            <a:avLst/>
          </a:prstGeom>
          <a:noFill/>
          <a:ln cap="rnd" cmpd="sng" w="19050">
            <a:solidFill>
              <a:srgbClr val="FFFFFF"/>
            </a:solidFill>
            <a:prstDash val="solid"/>
            <a:bevel/>
            <a:headEnd len="sm" w="sm" type="none"/>
            <a:tailEnd len="sm" w="sm" type="none"/>
          </a:ln>
        </p:spPr>
      </p:cxnSp>
      <p:cxnSp>
        <p:nvCxnSpPr>
          <p:cNvPr id="195" name="Google Shape;195;p9"/>
          <p:cNvCxnSpPr/>
          <p:nvPr/>
        </p:nvCxnSpPr>
        <p:spPr>
          <a:xfrm rot="10800000">
            <a:off x="2128646" y="1541614"/>
            <a:ext cx="167700" cy="270000"/>
          </a:xfrm>
          <a:prstGeom prst="straightConnector1">
            <a:avLst/>
          </a:prstGeom>
          <a:noFill/>
          <a:ln cap="rnd" cmpd="sng" w="19050">
            <a:solidFill>
              <a:srgbClr val="FFFFFF"/>
            </a:solidFill>
            <a:prstDash val="solid"/>
            <a:bevel/>
            <a:headEnd len="sm" w="sm" type="none"/>
            <a:tailEnd len="sm" w="sm" type="none"/>
          </a:ln>
        </p:spPr>
      </p:cxnSp>
      <p:cxnSp>
        <p:nvCxnSpPr>
          <p:cNvPr id="196" name="Google Shape;196;p9"/>
          <p:cNvCxnSpPr/>
          <p:nvPr/>
        </p:nvCxnSpPr>
        <p:spPr>
          <a:xfrm rot="10800000">
            <a:off x="1829076" y="1673525"/>
            <a:ext cx="0" cy="192900"/>
          </a:xfrm>
          <a:prstGeom prst="straightConnector1">
            <a:avLst/>
          </a:prstGeom>
          <a:noFill/>
          <a:ln cap="rnd" cmpd="sng" w="19050">
            <a:solidFill>
              <a:srgbClr val="FFFFFF"/>
            </a:solidFill>
            <a:prstDash val="solid"/>
            <a:bevel/>
            <a:headEnd len="sm" w="sm" type="none"/>
            <a:tailEnd len="sm" w="sm" type="none"/>
          </a:ln>
        </p:spPr>
      </p:cxnSp>
      <p:cxnSp>
        <p:nvCxnSpPr>
          <p:cNvPr id="197" name="Google Shape;197;p9"/>
          <p:cNvCxnSpPr/>
          <p:nvPr/>
        </p:nvCxnSpPr>
        <p:spPr>
          <a:xfrm rot="10800000">
            <a:off x="1983561" y="1655929"/>
            <a:ext cx="52200" cy="159600"/>
          </a:xfrm>
          <a:prstGeom prst="straightConnector1">
            <a:avLst/>
          </a:prstGeom>
          <a:noFill/>
          <a:ln cap="rnd" cmpd="sng" w="19050">
            <a:solidFill>
              <a:srgbClr val="FFFFFF"/>
            </a:solidFill>
            <a:prstDash val="solid"/>
            <a:bevel/>
            <a:headEnd len="sm" w="sm" type="none"/>
            <a:tailEnd len="sm" w="sm" type="none"/>
          </a:ln>
        </p:spPr>
      </p:cxnSp>
      <p:grpSp>
        <p:nvGrpSpPr>
          <p:cNvPr id="198" name="Google Shape;198;p9"/>
          <p:cNvGrpSpPr/>
          <p:nvPr/>
        </p:nvGrpSpPr>
        <p:grpSpPr>
          <a:xfrm flipH="1">
            <a:off x="1065334" y="1075103"/>
            <a:ext cx="561046" cy="721426"/>
            <a:chOff x="3523532" y="4398405"/>
            <a:chExt cx="1733763" cy="2233518"/>
          </a:xfrm>
        </p:grpSpPr>
        <p:cxnSp>
          <p:nvCxnSpPr>
            <p:cNvPr id="199" name="Google Shape;199;p9"/>
            <p:cNvCxnSpPr/>
            <p:nvPr/>
          </p:nvCxnSpPr>
          <p:spPr>
            <a:xfrm rot="10800000">
              <a:off x="4578136" y="4398405"/>
              <a:ext cx="568200" cy="0"/>
            </a:xfrm>
            <a:prstGeom prst="straightConnector1">
              <a:avLst/>
            </a:prstGeom>
            <a:noFill/>
            <a:ln cap="rnd" cmpd="sng" w="19050">
              <a:solidFill>
                <a:srgbClr val="FFFFFF"/>
              </a:solidFill>
              <a:prstDash val="solid"/>
              <a:bevel/>
              <a:headEnd len="sm" w="sm" type="none"/>
              <a:tailEnd len="sm" w="sm" type="none"/>
            </a:ln>
          </p:spPr>
        </p:cxnSp>
        <p:cxnSp>
          <p:nvCxnSpPr>
            <p:cNvPr id="200" name="Google Shape;200;p9"/>
            <p:cNvCxnSpPr/>
            <p:nvPr/>
          </p:nvCxnSpPr>
          <p:spPr>
            <a:xfrm rot="10800000">
              <a:off x="4585295" y="4877704"/>
              <a:ext cx="672000" cy="173700"/>
            </a:xfrm>
            <a:prstGeom prst="straightConnector1">
              <a:avLst/>
            </a:prstGeom>
            <a:noFill/>
            <a:ln cap="rnd" cmpd="sng" w="19050">
              <a:solidFill>
                <a:srgbClr val="FFFFFF"/>
              </a:solidFill>
              <a:prstDash val="solid"/>
              <a:bevel/>
              <a:headEnd len="sm" w="sm" type="none"/>
              <a:tailEnd len="sm" w="sm" type="none"/>
            </a:ln>
          </p:spPr>
        </p:cxnSp>
        <p:cxnSp>
          <p:nvCxnSpPr>
            <p:cNvPr id="201" name="Google Shape;201;p9"/>
            <p:cNvCxnSpPr/>
            <p:nvPr/>
          </p:nvCxnSpPr>
          <p:spPr>
            <a:xfrm rot="10800000">
              <a:off x="4348970" y="5384470"/>
              <a:ext cx="720600" cy="490500"/>
            </a:xfrm>
            <a:prstGeom prst="straightConnector1">
              <a:avLst/>
            </a:prstGeom>
            <a:noFill/>
            <a:ln cap="rnd" cmpd="sng" w="19050">
              <a:solidFill>
                <a:srgbClr val="FFFFFF"/>
              </a:solidFill>
              <a:prstDash val="solid"/>
              <a:bevel/>
              <a:headEnd len="sm" w="sm" type="none"/>
              <a:tailEnd len="sm" w="sm" type="none"/>
            </a:ln>
          </p:spPr>
        </p:cxnSp>
        <p:cxnSp>
          <p:nvCxnSpPr>
            <p:cNvPr id="202" name="Google Shape;202;p9"/>
            <p:cNvCxnSpPr/>
            <p:nvPr/>
          </p:nvCxnSpPr>
          <p:spPr>
            <a:xfrm rot="10800000">
              <a:off x="3969530" y="5788212"/>
              <a:ext cx="518700" cy="831600"/>
            </a:xfrm>
            <a:prstGeom prst="straightConnector1">
              <a:avLst/>
            </a:prstGeom>
            <a:noFill/>
            <a:ln cap="rnd" cmpd="sng" w="19050">
              <a:solidFill>
                <a:srgbClr val="FFFFFF"/>
              </a:solidFill>
              <a:prstDash val="solid"/>
              <a:bevel/>
              <a:headEnd len="sm" w="sm" type="none"/>
              <a:tailEnd len="sm" w="sm" type="none"/>
            </a:ln>
          </p:spPr>
        </p:cxnSp>
        <p:cxnSp>
          <p:nvCxnSpPr>
            <p:cNvPr id="203" name="Google Shape;203;p9"/>
            <p:cNvCxnSpPr/>
            <p:nvPr/>
          </p:nvCxnSpPr>
          <p:spPr>
            <a:xfrm rot="10800000">
              <a:off x="3523532" y="6135423"/>
              <a:ext cx="159300" cy="496500"/>
            </a:xfrm>
            <a:prstGeom prst="straightConnector1">
              <a:avLst/>
            </a:prstGeom>
            <a:noFill/>
            <a:ln cap="rnd" cmpd="sng" w="19050">
              <a:solidFill>
                <a:srgbClr val="FFFFFF"/>
              </a:solidFill>
              <a:prstDash val="solid"/>
              <a:bevel/>
              <a:headEnd len="sm" w="sm" type="none"/>
              <a:tailEnd len="sm" w="sm" type="none"/>
            </a:ln>
          </p:spPr>
        </p:cxnSp>
      </p:grpSp>
      <p:pic>
        <p:nvPicPr>
          <p:cNvPr descr="Imagen que contiene crema, rosquilla, postre, cubierto&#10;&#10;Descripción generada automáticamente" id="204" name="Google Shape;204;p9"/>
          <p:cNvPicPr preferRelativeResize="0"/>
          <p:nvPr/>
        </p:nvPicPr>
        <p:blipFill rotWithShape="1">
          <a:blip r:embed="rId2">
            <a:alphaModFix/>
          </a:blip>
          <a:srcRect b="0" l="0" r="0" t="0"/>
          <a:stretch/>
        </p:blipFill>
        <p:spPr>
          <a:xfrm>
            <a:off x="1352123" y="622665"/>
            <a:ext cx="928548" cy="94044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Agenda">
  <p:cSld name="ONE_COLUMN_TEXT_1">
    <p:spTree>
      <p:nvGrpSpPr>
        <p:cNvPr id="205" name="Shape 205"/>
        <p:cNvGrpSpPr/>
        <p:nvPr/>
      </p:nvGrpSpPr>
      <p:grpSpPr>
        <a:xfrm>
          <a:off x="0" y="0"/>
          <a:ext cx="0" cy="0"/>
          <a:chOff x="0" y="0"/>
          <a:chExt cx="0" cy="0"/>
        </a:xfrm>
      </p:grpSpPr>
      <p:sp>
        <p:nvSpPr>
          <p:cNvPr id="206" name="Google Shape;206;p10"/>
          <p:cNvSpPr txBox="1"/>
          <p:nvPr>
            <p:ph type="title"/>
          </p:nvPr>
        </p:nvSpPr>
        <p:spPr>
          <a:xfrm>
            <a:off x="2597700" y="555600"/>
            <a:ext cx="6204900" cy="755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4800"/>
              <a:buNone/>
              <a:defRPr/>
            </a:lvl1pPr>
            <a:lvl2pPr lvl="1" rtl="0" algn="r">
              <a:spcBef>
                <a:spcPts val="0"/>
              </a:spcBef>
              <a:spcAft>
                <a:spcPts val="0"/>
              </a:spcAft>
              <a:buSzPts val="4800"/>
              <a:buNone/>
              <a:defRPr/>
            </a:lvl2pPr>
            <a:lvl3pPr lvl="2" rtl="0" algn="r">
              <a:spcBef>
                <a:spcPts val="0"/>
              </a:spcBef>
              <a:spcAft>
                <a:spcPts val="0"/>
              </a:spcAft>
              <a:buSzPts val="4800"/>
              <a:buNone/>
              <a:defRPr/>
            </a:lvl3pPr>
            <a:lvl4pPr lvl="3" rtl="0" algn="r">
              <a:spcBef>
                <a:spcPts val="0"/>
              </a:spcBef>
              <a:spcAft>
                <a:spcPts val="0"/>
              </a:spcAft>
              <a:buSzPts val="4800"/>
              <a:buNone/>
              <a:defRPr/>
            </a:lvl4pPr>
            <a:lvl5pPr lvl="4" rtl="0" algn="r">
              <a:spcBef>
                <a:spcPts val="0"/>
              </a:spcBef>
              <a:spcAft>
                <a:spcPts val="0"/>
              </a:spcAft>
              <a:buSzPts val="4800"/>
              <a:buNone/>
              <a:defRPr/>
            </a:lvl5pPr>
            <a:lvl6pPr lvl="5" rtl="0" algn="r">
              <a:spcBef>
                <a:spcPts val="0"/>
              </a:spcBef>
              <a:spcAft>
                <a:spcPts val="0"/>
              </a:spcAft>
              <a:buSzPts val="4800"/>
              <a:buNone/>
              <a:defRPr/>
            </a:lvl6pPr>
            <a:lvl7pPr lvl="6" rtl="0" algn="r">
              <a:spcBef>
                <a:spcPts val="0"/>
              </a:spcBef>
              <a:spcAft>
                <a:spcPts val="0"/>
              </a:spcAft>
              <a:buSzPts val="4800"/>
              <a:buNone/>
              <a:defRPr/>
            </a:lvl7pPr>
            <a:lvl8pPr lvl="7" rtl="0" algn="r">
              <a:spcBef>
                <a:spcPts val="0"/>
              </a:spcBef>
              <a:spcAft>
                <a:spcPts val="0"/>
              </a:spcAft>
              <a:buSzPts val="4800"/>
              <a:buNone/>
              <a:defRPr/>
            </a:lvl8pPr>
            <a:lvl9pPr lvl="8" rtl="0" algn="r">
              <a:spcBef>
                <a:spcPts val="0"/>
              </a:spcBef>
              <a:spcAft>
                <a:spcPts val="0"/>
              </a:spcAft>
              <a:buSzPts val="4800"/>
              <a:buNone/>
              <a:defRPr/>
            </a:lvl9pPr>
          </a:lstStyle>
          <a:p/>
        </p:txBody>
      </p:sp>
      <p:sp>
        <p:nvSpPr>
          <p:cNvPr id="207" name="Google Shape;207;p10"/>
          <p:cNvSpPr txBox="1"/>
          <p:nvPr>
            <p:ph idx="1" type="body"/>
          </p:nvPr>
        </p:nvSpPr>
        <p:spPr>
          <a:xfrm>
            <a:off x="2597700" y="1389600"/>
            <a:ext cx="6204900" cy="3179400"/>
          </a:xfrm>
          <a:prstGeom prst="rect">
            <a:avLst/>
          </a:prstGeom>
        </p:spPr>
        <p:txBody>
          <a:bodyPr anchorCtr="0" anchor="t" bIns="91425" lIns="91425" spcFirstLastPara="1" rIns="91425" wrap="square" tIns="91425">
            <a:noAutofit/>
          </a:bodyPr>
          <a:lstStyle>
            <a:lvl1pPr indent="-355600" lvl="0" marL="457200" rtl="0">
              <a:spcBef>
                <a:spcPts val="0"/>
              </a:spcBef>
              <a:spcAft>
                <a:spcPts val="0"/>
              </a:spcAft>
              <a:buSzPts val="2000"/>
              <a:buChar char="●"/>
              <a:defRPr/>
            </a:lvl1pPr>
            <a:lvl2pPr indent="-355600" lvl="1" marL="914400" rtl="0">
              <a:spcBef>
                <a:spcPts val="1600"/>
              </a:spcBef>
              <a:spcAft>
                <a:spcPts val="0"/>
              </a:spcAft>
              <a:buSzPts val="2000"/>
              <a:buChar char="○"/>
              <a:defRPr/>
            </a:lvl2pPr>
            <a:lvl3pPr indent="-355600" lvl="2" marL="1371600" rtl="0">
              <a:spcBef>
                <a:spcPts val="1600"/>
              </a:spcBef>
              <a:spcAft>
                <a:spcPts val="0"/>
              </a:spcAft>
              <a:buSzPts val="2000"/>
              <a:buChar char="■"/>
              <a:defRPr/>
            </a:lvl3pPr>
            <a:lvl4pPr indent="-355600" lvl="3" marL="1828800" rtl="0">
              <a:spcBef>
                <a:spcPts val="1600"/>
              </a:spcBef>
              <a:spcAft>
                <a:spcPts val="0"/>
              </a:spcAft>
              <a:buSzPts val="2000"/>
              <a:buChar char="●"/>
              <a:defRPr/>
            </a:lvl4pPr>
            <a:lvl5pPr indent="-355600" lvl="4" marL="2286000" rtl="0">
              <a:spcBef>
                <a:spcPts val="1600"/>
              </a:spcBef>
              <a:spcAft>
                <a:spcPts val="0"/>
              </a:spcAft>
              <a:buSzPts val="2000"/>
              <a:buChar char="○"/>
              <a:defRPr/>
            </a:lvl5pPr>
            <a:lvl6pPr indent="-355600" lvl="5" marL="2743200" rtl="0">
              <a:spcBef>
                <a:spcPts val="1600"/>
              </a:spcBef>
              <a:spcAft>
                <a:spcPts val="0"/>
              </a:spcAft>
              <a:buSzPts val="2000"/>
              <a:buChar char="■"/>
              <a:defRPr/>
            </a:lvl6pPr>
            <a:lvl7pPr indent="-355600" lvl="6" marL="3200400" rtl="0">
              <a:spcBef>
                <a:spcPts val="1600"/>
              </a:spcBef>
              <a:spcAft>
                <a:spcPts val="0"/>
              </a:spcAft>
              <a:buSzPts val="2000"/>
              <a:buChar char="●"/>
              <a:defRPr/>
            </a:lvl7pPr>
            <a:lvl8pPr indent="-355600" lvl="7" marL="3657600" rtl="0">
              <a:spcBef>
                <a:spcPts val="1600"/>
              </a:spcBef>
              <a:spcAft>
                <a:spcPts val="0"/>
              </a:spcAft>
              <a:buSzPts val="2000"/>
              <a:buChar char="○"/>
              <a:defRPr/>
            </a:lvl8pPr>
            <a:lvl9pPr indent="-355600" lvl="8" marL="4114800" rtl="0">
              <a:spcBef>
                <a:spcPts val="1600"/>
              </a:spcBef>
              <a:spcAft>
                <a:spcPts val="1600"/>
              </a:spcAft>
              <a:buSzPts val="2000"/>
              <a:buChar char="■"/>
              <a:defRPr/>
            </a:lvl9pPr>
          </a:lstStyle>
          <a:p/>
        </p:txBody>
      </p:sp>
      <p:sp>
        <p:nvSpPr>
          <p:cNvPr id="208" name="Google Shape;20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09" name="Google Shape;209;p10"/>
          <p:cNvSpPr/>
          <p:nvPr/>
        </p:nvSpPr>
        <p:spPr>
          <a:xfrm rot="10800000">
            <a:off x="973702" y="1280700"/>
            <a:ext cx="170700" cy="108000"/>
          </a:xfrm>
          <a:prstGeom prst="pie">
            <a:avLst>
              <a:gd fmla="val 0" name="adj1"/>
              <a:gd fmla="val 10709559" name="adj2"/>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10" name="Google Shape;210;p10"/>
          <p:cNvSpPr/>
          <p:nvPr/>
        </p:nvSpPr>
        <p:spPr>
          <a:xfrm rot="5400000">
            <a:off x="1027728" y="1241937"/>
            <a:ext cx="54000" cy="248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11" name="Google Shape;211;p10"/>
          <p:cNvSpPr/>
          <p:nvPr/>
        </p:nvSpPr>
        <p:spPr>
          <a:xfrm rot="5400000">
            <a:off x="1035508" y="1290634"/>
            <a:ext cx="45000" cy="266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sp>
        <p:nvSpPr>
          <p:cNvPr id="212" name="Google Shape;212;p10"/>
          <p:cNvSpPr/>
          <p:nvPr/>
        </p:nvSpPr>
        <p:spPr>
          <a:xfrm rot="5400000">
            <a:off x="1035864" y="1344301"/>
            <a:ext cx="45000" cy="266700"/>
          </a:xfrm>
          <a:prstGeom prst="roundRect">
            <a:avLst>
              <a:gd fmla="val 50000" name="adj"/>
            </a:avLst>
          </a:prstGeom>
          <a:noFill/>
          <a:ln cap="flat" cmpd="sng" w="381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alibri"/>
              <a:ea typeface="Calibri"/>
              <a:cs typeface="Calibri"/>
              <a:sym typeface="Calibri"/>
            </a:endParaRPr>
          </a:p>
        </p:txBody>
      </p:sp>
      <p:cxnSp>
        <p:nvCxnSpPr>
          <p:cNvPr id="213" name="Google Shape;213;p10"/>
          <p:cNvCxnSpPr>
            <a:endCxn id="209" idx="1"/>
          </p:cNvCxnSpPr>
          <p:nvPr/>
        </p:nvCxnSpPr>
        <p:spPr>
          <a:xfrm flipH="1">
            <a:off x="1059052" y="0"/>
            <a:ext cx="9000" cy="1280700"/>
          </a:xfrm>
          <a:prstGeom prst="straightConnector1">
            <a:avLst/>
          </a:prstGeom>
          <a:noFill/>
          <a:ln cap="flat" cmpd="sng" w="38100">
            <a:solidFill>
              <a:srgbClr val="FFFFFF"/>
            </a:solidFill>
            <a:prstDash val="solid"/>
            <a:miter lim="800000"/>
            <a:headEnd len="sm" w="sm" type="none"/>
            <a:tailEnd len="sm" w="sm" type="none"/>
          </a:ln>
        </p:spPr>
      </p:cxnSp>
      <p:cxnSp>
        <p:nvCxnSpPr>
          <p:cNvPr id="214" name="Google Shape;214;p10"/>
          <p:cNvCxnSpPr/>
          <p:nvPr/>
        </p:nvCxnSpPr>
        <p:spPr>
          <a:xfrm rot="10800000">
            <a:off x="1630282" y="1915775"/>
            <a:ext cx="200700" cy="0"/>
          </a:xfrm>
          <a:prstGeom prst="straightConnector1">
            <a:avLst/>
          </a:prstGeom>
          <a:noFill/>
          <a:ln cap="rnd" cmpd="sng" w="38100">
            <a:solidFill>
              <a:srgbClr val="FFFFFF"/>
            </a:solidFill>
            <a:prstDash val="solid"/>
            <a:bevel/>
            <a:headEnd len="sm" w="sm" type="none"/>
            <a:tailEnd len="sm" w="sm" type="none"/>
          </a:ln>
        </p:spPr>
      </p:cxnSp>
      <p:cxnSp>
        <p:nvCxnSpPr>
          <p:cNvPr id="215" name="Google Shape;215;p10"/>
          <p:cNvCxnSpPr/>
          <p:nvPr/>
        </p:nvCxnSpPr>
        <p:spPr>
          <a:xfrm rot="10800000">
            <a:off x="1633391" y="2082727"/>
            <a:ext cx="236700" cy="63000"/>
          </a:xfrm>
          <a:prstGeom prst="straightConnector1">
            <a:avLst/>
          </a:prstGeom>
          <a:noFill/>
          <a:ln cap="rnd" cmpd="sng" w="38100">
            <a:solidFill>
              <a:srgbClr val="FFFFFF"/>
            </a:solidFill>
            <a:prstDash val="solid"/>
            <a:bevel/>
            <a:headEnd len="sm" w="sm" type="none"/>
            <a:tailEnd len="sm" w="sm" type="none"/>
          </a:ln>
        </p:spPr>
      </p:cxnSp>
      <p:cxnSp>
        <p:nvCxnSpPr>
          <p:cNvPr id="216" name="Google Shape;216;p10"/>
          <p:cNvCxnSpPr/>
          <p:nvPr/>
        </p:nvCxnSpPr>
        <p:spPr>
          <a:xfrm rot="10800000">
            <a:off x="1549225" y="2264743"/>
            <a:ext cx="254700" cy="171000"/>
          </a:xfrm>
          <a:prstGeom prst="straightConnector1">
            <a:avLst/>
          </a:prstGeom>
          <a:noFill/>
          <a:ln cap="rnd" cmpd="sng" w="38100">
            <a:solidFill>
              <a:srgbClr val="FFFFFF"/>
            </a:solidFill>
            <a:prstDash val="solid"/>
            <a:bevel/>
            <a:headEnd len="sm" w="sm" type="none"/>
            <a:tailEnd len="sm" w="sm" type="none"/>
          </a:ln>
        </p:spPr>
      </p:cxnSp>
      <p:cxnSp>
        <p:nvCxnSpPr>
          <p:cNvPr id="217" name="Google Shape;217;p10"/>
          <p:cNvCxnSpPr/>
          <p:nvPr/>
        </p:nvCxnSpPr>
        <p:spPr>
          <a:xfrm rot="10800000">
            <a:off x="1416325" y="2404036"/>
            <a:ext cx="182700" cy="294000"/>
          </a:xfrm>
          <a:prstGeom prst="straightConnector1">
            <a:avLst/>
          </a:prstGeom>
          <a:noFill/>
          <a:ln cap="rnd" cmpd="sng" w="38100">
            <a:solidFill>
              <a:srgbClr val="FFFFFF"/>
            </a:solidFill>
            <a:prstDash val="solid"/>
            <a:bevel/>
            <a:headEnd len="sm" w="sm" type="none"/>
            <a:tailEnd len="sm" w="sm" type="none"/>
          </a:ln>
        </p:spPr>
      </p:cxnSp>
      <p:cxnSp>
        <p:nvCxnSpPr>
          <p:cNvPr id="218" name="Google Shape;218;p10"/>
          <p:cNvCxnSpPr/>
          <p:nvPr/>
        </p:nvCxnSpPr>
        <p:spPr>
          <a:xfrm rot="10800000">
            <a:off x="1089997" y="2547745"/>
            <a:ext cx="0" cy="210000"/>
          </a:xfrm>
          <a:prstGeom prst="straightConnector1">
            <a:avLst/>
          </a:prstGeom>
          <a:noFill/>
          <a:ln cap="rnd" cmpd="sng" w="38100">
            <a:solidFill>
              <a:srgbClr val="FFFFFF"/>
            </a:solidFill>
            <a:prstDash val="solid"/>
            <a:bevel/>
            <a:headEnd len="sm" w="sm" type="none"/>
            <a:tailEnd len="sm" w="sm" type="none"/>
          </a:ln>
        </p:spPr>
      </p:cxnSp>
      <p:cxnSp>
        <p:nvCxnSpPr>
          <p:cNvPr id="219" name="Google Shape;219;p10"/>
          <p:cNvCxnSpPr/>
          <p:nvPr/>
        </p:nvCxnSpPr>
        <p:spPr>
          <a:xfrm rot="10800000">
            <a:off x="1258152" y="2528301"/>
            <a:ext cx="57000" cy="174000"/>
          </a:xfrm>
          <a:prstGeom prst="straightConnector1">
            <a:avLst/>
          </a:prstGeom>
          <a:noFill/>
          <a:ln cap="rnd" cmpd="sng" w="38100">
            <a:solidFill>
              <a:srgbClr val="FFFFFF"/>
            </a:solidFill>
            <a:prstDash val="solid"/>
            <a:bevel/>
            <a:headEnd len="sm" w="sm" type="none"/>
            <a:tailEnd len="sm" w="sm" type="none"/>
          </a:ln>
        </p:spPr>
      </p:cxnSp>
      <p:grpSp>
        <p:nvGrpSpPr>
          <p:cNvPr id="220" name="Google Shape;220;p10"/>
          <p:cNvGrpSpPr/>
          <p:nvPr/>
        </p:nvGrpSpPr>
        <p:grpSpPr>
          <a:xfrm flipH="1">
            <a:off x="258102" y="1895854"/>
            <a:ext cx="611151" cy="785975"/>
            <a:chOff x="3523532" y="4398405"/>
            <a:chExt cx="1733763" cy="2233518"/>
          </a:xfrm>
        </p:grpSpPr>
        <p:cxnSp>
          <p:nvCxnSpPr>
            <p:cNvPr id="221" name="Google Shape;221;p10"/>
            <p:cNvCxnSpPr/>
            <p:nvPr/>
          </p:nvCxnSpPr>
          <p:spPr>
            <a:xfrm rot="10800000">
              <a:off x="4578136" y="4398405"/>
              <a:ext cx="568200" cy="0"/>
            </a:xfrm>
            <a:prstGeom prst="straightConnector1">
              <a:avLst/>
            </a:prstGeom>
            <a:noFill/>
            <a:ln cap="rnd" cmpd="sng" w="38100">
              <a:solidFill>
                <a:srgbClr val="FFFFFF"/>
              </a:solidFill>
              <a:prstDash val="solid"/>
              <a:bevel/>
              <a:headEnd len="sm" w="sm" type="none"/>
              <a:tailEnd len="sm" w="sm" type="none"/>
            </a:ln>
          </p:spPr>
        </p:cxnSp>
        <p:cxnSp>
          <p:nvCxnSpPr>
            <p:cNvPr id="222" name="Google Shape;222;p10"/>
            <p:cNvCxnSpPr/>
            <p:nvPr/>
          </p:nvCxnSpPr>
          <p:spPr>
            <a:xfrm rot="10800000">
              <a:off x="4585295" y="4877704"/>
              <a:ext cx="672000" cy="173700"/>
            </a:xfrm>
            <a:prstGeom prst="straightConnector1">
              <a:avLst/>
            </a:prstGeom>
            <a:noFill/>
            <a:ln cap="rnd" cmpd="sng" w="38100">
              <a:solidFill>
                <a:srgbClr val="FFFFFF"/>
              </a:solidFill>
              <a:prstDash val="solid"/>
              <a:bevel/>
              <a:headEnd len="sm" w="sm" type="none"/>
              <a:tailEnd len="sm" w="sm" type="none"/>
            </a:ln>
          </p:spPr>
        </p:cxnSp>
        <p:cxnSp>
          <p:nvCxnSpPr>
            <p:cNvPr id="223" name="Google Shape;223;p10"/>
            <p:cNvCxnSpPr/>
            <p:nvPr/>
          </p:nvCxnSpPr>
          <p:spPr>
            <a:xfrm rot="10800000">
              <a:off x="4348970" y="5384470"/>
              <a:ext cx="720600" cy="490500"/>
            </a:xfrm>
            <a:prstGeom prst="straightConnector1">
              <a:avLst/>
            </a:prstGeom>
            <a:noFill/>
            <a:ln cap="rnd" cmpd="sng" w="38100">
              <a:solidFill>
                <a:srgbClr val="FFFFFF"/>
              </a:solidFill>
              <a:prstDash val="solid"/>
              <a:bevel/>
              <a:headEnd len="sm" w="sm" type="none"/>
              <a:tailEnd len="sm" w="sm" type="none"/>
            </a:ln>
          </p:spPr>
        </p:cxnSp>
        <p:cxnSp>
          <p:nvCxnSpPr>
            <p:cNvPr id="224" name="Google Shape;224;p10"/>
            <p:cNvCxnSpPr/>
            <p:nvPr/>
          </p:nvCxnSpPr>
          <p:spPr>
            <a:xfrm rot="10800000">
              <a:off x="3969530" y="5788212"/>
              <a:ext cx="518700" cy="831600"/>
            </a:xfrm>
            <a:prstGeom prst="straightConnector1">
              <a:avLst/>
            </a:prstGeom>
            <a:noFill/>
            <a:ln cap="rnd" cmpd="sng" w="38100">
              <a:solidFill>
                <a:srgbClr val="FFFFFF"/>
              </a:solidFill>
              <a:prstDash val="solid"/>
              <a:bevel/>
              <a:headEnd len="sm" w="sm" type="none"/>
              <a:tailEnd len="sm" w="sm" type="none"/>
            </a:ln>
          </p:spPr>
        </p:cxnSp>
        <p:cxnSp>
          <p:nvCxnSpPr>
            <p:cNvPr id="225" name="Google Shape;225;p10"/>
            <p:cNvCxnSpPr/>
            <p:nvPr/>
          </p:nvCxnSpPr>
          <p:spPr>
            <a:xfrm rot="10800000">
              <a:off x="3523532" y="6135423"/>
              <a:ext cx="159300" cy="496500"/>
            </a:xfrm>
            <a:prstGeom prst="straightConnector1">
              <a:avLst/>
            </a:prstGeom>
            <a:noFill/>
            <a:ln cap="rnd" cmpd="sng" w="38100">
              <a:solidFill>
                <a:srgbClr val="FFFFFF"/>
              </a:solidFill>
              <a:prstDash val="solid"/>
              <a:bevel/>
              <a:headEnd len="sm" w="sm" type="none"/>
              <a:tailEnd len="sm" w="sm" type="none"/>
            </a:ln>
          </p:spPr>
        </p:cxnSp>
      </p:grpSp>
      <p:pic>
        <p:nvPicPr>
          <p:cNvPr descr="Imagen que contiene crema, rosquilla, postre, cubierto&#10;&#10;Descripción generada automáticamente" id="226" name="Google Shape;226;p10"/>
          <p:cNvPicPr preferRelativeResize="0"/>
          <p:nvPr/>
        </p:nvPicPr>
        <p:blipFill rotWithShape="1">
          <a:blip r:embed="rId2">
            <a:alphaModFix/>
          </a:blip>
          <a:srcRect b="0" l="0" r="0" t="0"/>
          <a:stretch/>
        </p:blipFill>
        <p:spPr>
          <a:xfrm>
            <a:off x="570420" y="1402833"/>
            <a:ext cx="1011529" cy="102449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gradFill>
          <a:gsLst>
            <a:gs pos="0">
              <a:srgbClr val="4C4C4C"/>
            </a:gs>
            <a:gs pos="50000">
              <a:srgbClr val="292929"/>
            </a:gs>
            <a:gs pos="100000">
              <a:srgbClr val="000000"/>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4800"/>
              <a:buFont typeface="Sue Ellen Francisco"/>
              <a:buNone/>
              <a:defRPr sz="4800">
                <a:solidFill>
                  <a:srgbClr val="FFFFFF"/>
                </a:solidFill>
                <a:latin typeface="Sue Ellen Francisco"/>
                <a:ea typeface="Sue Ellen Francisco"/>
                <a:cs typeface="Sue Ellen Francisco"/>
                <a:sym typeface="Sue Ellen Francisco"/>
              </a:defRPr>
            </a:lvl1pPr>
            <a:lvl2pPr lvl="1">
              <a:spcBef>
                <a:spcPts val="0"/>
              </a:spcBef>
              <a:spcAft>
                <a:spcPts val="0"/>
              </a:spcAft>
              <a:buClr>
                <a:srgbClr val="FFFFFF"/>
              </a:buClr>
              <a:buSzPts val="4800"/>
              <a:buFont typeface="Sue Ellen Francisco"/>
              <a:buNone/>
              <a:defRPr sz="4800">
                <a:solidFill>
                  <a:srgbClr val="FFFFFF"/>
                </a:solidFill>
                <a:latin typeface="Sue Ellen Francisco"/>
                <a:ea typeface="Sue Ellen Francisco"/>
                <a:cs typeface="Sue Ellen Francisco"/>
                <a:sym typeface="Sue Ellen Francisco"/>
              </a:defRPr>
            </a:lvl2pPr>
            <a:lvl3pPr lvl="2">
              <a:spcBef>
                <a:spcPts val="0"/>
              </a:spcBef>
              <a:spcAft>
                <a:spcPts val="0"/>
              </a:spcAft>
              <a:buClr>
                <a:srgbClr val="FFFFFF"/>
              </a:buClr>
              <a:buSzPts val="4800"/>
              <a:buFont typeface="Sue Ellen Francisco"/>
              <a:buNone/>
              <a:defRPr sz="4800">
                <a:solidFill>
                  <a:srgbClr val="FFFFFF"/>
                </a:solidFill>
                <a:latin typeface="Sue Ellen Francisco"/>
                <a:ea typeface="Sue Ellen Francisco"/>
                <a:cs typeface="Sue Ellen Francisco"/>
                <a:sym typeface="Sue Ellen Francisco"/>
              </a:defRPr>
            </a:lvl3pPr>
            <a:lvl4pPr lvl="3">
              <a:spcBef>
                <a:spcPts val="0"/>
              </a:spcBef>
              <a:spcAft>
                <a:spcPts val="0"/>
              </a:spcAft>
              <a:buClr>
                <a:srgbClr val="FFFFFF"/>
              </a:buClr>
              <a:buSzPts val="4800"/>
              <a:buFont typeface="Sue Ellen Francisco"/>
              <a:buNone/>
              <a:defRPr sz="4800">
                <a:solidFill>
                  <a:srgbClr val="FFFFFF"/>
                </a:solidFill>
                <a:latin typeface="Sue Ellen Francisco"/>
                <a:ea typeface="Sue Ellen Francisco"/>
                <a:cs typeface="Sue Ellen Francisco"/>
                <a:sym typeface="Sue Ellen Francisco"/>
              </a:defRPr>
            </a:lvl4pPr>
            <a:lvl5pPr lvl="4">
              <a:spcBef>
                <a:spcPts val="0"/>
              </a:spcBef>
              <a:spcAft>
                <a:spcPts val="0"/>
              </a:spcAft>
              <a:buClr>
                <a:srgbClr val="FFFFFF"/>
              </a:buClr>
              <a:buSzPts val="4800"/>
              <a:buFont typeface="Sue Ellen Francisco"/>
              <a:buNone/>
              <a:defRPr sz="4800">
                <a:solidFill>
                  <a:srgbClr val="FFFFFF"/>
                </a:solidFill>
                <a:latin typeface="Sue Ellen Francisco"/>
                <a:ea typeface="Sue Ellen Francisco"/>
                <a:cs typeface="Sue Ellen Francisco"/>
                <a:sym typeface="Sue Ellen Francisco"/>
              </a:defRPr>
            </a:lvl5pPr>
            <a:lvl6pPr lvl="5">
              <a:spcBef>
                <a:spcPts val="0"/>
              </a:spcBef>
              <a:spcAft>
                <a:spcPts val="0"/>
              </a:spcAft>
              <a:buClr>
                <a:srgbClr val="FFFFFF"/>
              </a:buClr>
              <a:buSzPts val="4800"/>
              <a:buFont typeface="Sue Ellen Francisco"/>
              <a:buNone/>
              <a:defRPr sz="4800">
                <a:solidFill>
                  <a:srgbClr val="FFFFFF"/>
                </a:solidFill>
                <a:latin typeface="Sue Ellen Francisco"/>
                <a:ea typeface="Sue Ellen Francisco"/>
                <a:cs typeface="Sue Ellen Francisco"/>
                <a:sym typeface="Sue Ellen Francisco"/>
              </a:defRPr>
            </a:lvl6pPr>
            <a:lvl7pPr lvl="6">
              <a:spcBef>
                <a:spcPts val="0"/>
              </a:spcBef>
              <a:spcAft>
                <a:spcPts val="0"/>
              </a:spcAft>
              <a:buClr>
                <a:srgbClr val="FFFFFF"/>
              </a:buClr>
              <a:buSzPts val="4800"/>
              <a:buFont typeface="Sue Ellen Francisco"/>
              <a:buNone/>
              <a:defRPr sz="4800">
                <a:solidFill>
                  <a:srgbClr val="FFFFFF"/>
                </a:solidFill>
                <a:latin typeface="Sue Ellen Francisco"/>
                <a:ea typeface="Sue Ellen Francisco"/>
                <a:cs typeface="Sue Ellen Francisco"/>
                <a:sym typeface="Sue Ellen Francisco"/>
              </a:defRPr>
            </a:lvl7pPr>
            <a:lvl8pPr lvl="7">
              <a:spcBef>
                <a:spcPts val="0"/>
              </a:spcBef>
              <a:spcAft>
                <a:spcPts val="0"/>
              </a:spcAft>
              <a:buClr>
                <a:srgbClr val="FFFFFF"/>
              </a:buClr>
              <a:buSzPts val="4800"/>
              <a:buFont typeface="Sue Ellen Francisco"/>
              <a:buNone/>
              <a:defRPr sz="4800">
                <a:solidFill>
                  <a:srgbClr val="FFFFFF"/>
                </a:solidFill>
                <a:latin typeface="Sue Ellen Francisco"/>
                <a:ea typeface="Sue Ellen Francisco"/>
                <a:cs typeface="Sue Ellen Francisco"/>
                <a:sym typeface="Sue Ellen Francisco"/>
              </a:defRPr>
            </a:lvl8pPr>
            <a:lvl9pPr lvl="8">
              <a:spcBef>
                <a:spcPts val="0"/>
              </a:spcBef>
              <a:spcAft>
                <a:spcPts val="0"/>
              </a:spcAft>
              <a:buClr>
                <a:srgbClr val="FFFFFF"/>
              </a:buClr>
              <a:buSzPts val="4800"/>
              <a:buFont typeface="Sue Ellen Francisco"/>
              <a:buNone/>
              <a:defRPr sz="4800">
                <a:solidFill>
                  <a:srgbClr val="FFFFFF"/>
                </a:solidFill>
                <a:latin typeface="Sue Ellen Francisco"/>
                <a:ea typeface="Sue Ellen Francisco"/>
                <a:cs typeface="Sue Ellen Francisco"/>
                <a:sym typeface="Sue Ellen Francisco"/>
              </a:defRPr>
            </a:lvl9pPr>
          </a:lstStyle>
          <a:p/>
        </p:txBody>
      </p:sp>
      <p:sp>
        <p:nvSpPr>
          <p:cNvPr id="7" name="Google Shape;7;p1"/>
          <p:cNvSpPr txBox="1"/>
          <p:nvPr>
            <p:ph idx="1" type="body"/>
          </p:nvPr>
        </p:nvSpPr>
        <p:spPr>
          <a:xfrm>
            <a:off x="311700" y="1240025"/>
            <a:ext cx="8520600" cy="3328800"/>
          </a:xfrm>
          <a:prstGeom prst="rect">
            <a:avLst/>
          </a:prstGeom>
          <a:noFill/>
          <a:ln>
            <a:noFill/>
          </a:ln>
        </p:spPr>
        <p:txBody>
          <a:bodyPr anchorCtr="0" anchor="t" bIns="91425" lIns="91425" spcFirstLastPara="1" rIns="91425" wrap="square" tIns="91425">
            <a:noAutofit/>
          </a:bodyPr>
          <a:lstStyle>
            <a:lvl1pPr indent="-355600" lvl="0" marL="457200">
              <a:lnSpc>
                <a:spcPct val="115000"/>
              </a:lnSpc>
              <a:spcBef>
                <a:spcPts val="0"/>
              </a:spcBef>
              <a:spcAft>
                <a:spcPts val="0"/>
              </a:spcAft>
              <a:buClr>
                <a:srgbClr val="FFFFFF"/>
              </a:buClr>
              <a:buSzPts val="2000"/>
              <a:buFont typeface="Muli Regular"/>
              <a:buChar char="●"/>
              <a:defRPr sz="2000">
                <a:solidFill>
                  <a:srgbClr val="FFFFFF"/>
                </a:solidFill>
                <a:latin typeface="Muli Regular"/>
                <a:ea typeface="Muli Regular"/>
                <a:cs typeface="Muli Regular"/>
                <a:sym typeface="Muli Regular"/>
              </a:defRPr>
            </a:lvl1pPr>
            <a:lvl2pPr indent="-355600" lvl="1" marL="914400">
              <a:lnSpc>
                <a:spcPct val="115000"/>
              </a:lnSpc>
              <a:spcBef>
                <a:spcPts val="1600"/>
              </a:spcBef>
              <a:spcAft>
                <a:spcPts val="0"/>
              </a:spcAft>
              <a:buClr>
                <a:srgbClr val="FFFFFF"/>
              </a:buClr>
              <a:buSzPts val="2000"/>
              <a:buFont typeface="Muli Regular"/>
              <a:buChar char="○"/>
              <a:defRPr sz="2000">
                <a:solidFill>
                  <a:srgbClr val="FFFFFF"/>
                </a:solidFill>
                <a:latin typeface="Muli Regular"/>
                <a:ea typeface="Muli Regular"/>
                <a:cs typeface="Muli Regular"/>
                <a:sym typeface="Muli Regular"/>
              </a:defRPr>
            </a:lvl2pPr>
            <a:lvl3pPr indent="-355600" lvl="2" marL="1371600">
              <a:lnSpc>
                <a:spcPct val="115000"/>
              </a:lnSpc>
              <a:spcBef>
                <a:spcPts val="1600"/>
              </a:spcBef>
              <a:spcAft>
                <a:spcPts val="0"/>
              </a:spcAft>
              <a:buClr>
                <a:srgbClr val="FFFFFF"/>
              </a:buClr>
              <a:buSzPts val="2000"/>
              <a:buFont typeface="Muli Regular"/>
              <a:buChar char="■"/>
              <a:defRPr sz="2000">
                <a:solidFill>
                  <a:srgbClr val="FFFFFF"/>
                </a:solidFill>
                <a:latin typeface="Muli Regular"/>
                <a:ea typeface="Muli Regular"/>
                <a:cs typeface="Muli Regular"/>
                <a:sym typeface="Muli Regular"/>
              </a:defRPr>
            </a:lvl3pPr>
            <a:lvl4pPr indent="-355600" lvl="3" marL="1828800">
              <a:lnSpc>
                <a:spcPct val="115000"/>
              </a:lnSpc>
              <a:spcBef>
                <a:spcPts val="1600"/>
              </a:spcBef>
              <a:spcAft>
                <a:spcPts val="0"/>
              </a:spcAft>
              <a:buClr>
                <a:srgbClr val="FFFFFF"/>
              </a:buClr>
              <a:buSzPts val="2000"/>
              <a:buFont typeface="Muli Regular"/>
              <a:buChar char="●"/>
              <a:defRPr sz="2000">
                <a:solidFill>
                  <a:srgbClr val="FFFFFF"/>
                </a:solidFill>
                <a:latin typeface="Muli Regular"/>
                <a:ea typeface="Muli Regular"/>
                <a:cs typeface="Muli Regular"/>
                <a:sym typeface="Muli Regular"/>
              </a:defRPr>
            </a:lvl4pPr>
            <a:lvl5pPr indent="-355600" lvl="4" marL="2286000">
              <a:lnSpc>
                <a:spcPct val="115000"/>
              </a:lnSpc>
              <a:spcBef>
                <a:spcPts val="1600"/>
              </a:spcBef>
              <a:spcAft>
                <a:spcPts val="0"/>
              </a:spcAft>
              <a:buClr>
                <a:srgbClr val="FFFFFF"/>
              </a:buClr>
              <a:buSzPts val="2000"/>
              <a:buFont typeface="Muli Regular"/>
              <a:buChar char="○"/>
              <a:defRPr sz="2000">
                <a:solidFill>
                  <a:srgbClr val="FFFFFF"/>
                </a:solidFill>
                <a:latin typeface="Muli Regular"/>
                <a:ea typeface="Muli Regular"/>
                <a:cs typeface="Muli Regular"/>
                <a:sym typeface="Muli Regular"/>
              </a:defRPr>
            </a:lvl5pPr>
            <a:lvl6pPr indent="-355600" lvl="5" marL="2743200">
              <a:lnSpc>
                <a:spcPct val="115000"/>
              </a:lnSpc>
              <a:spcBef>
                <a:spcPts val="1600"/>
              </a:spcBef>
              <a:spcAft>
                <a:spcPts val="0"/>
              </a:spcAft>
              <a:buClr>
                <a:srgbClr val="FFFFFF"/>
              </a:buClr>
              <a:buSzPts val="2000"/>
              <a:buFont typeface="Muli Regular"/>
              <a:buChar char="■"/>
              <a:defRPr sz="2000">
                <a:solidFill>
                  <a:srgbClr val="FFFFFF"/>
                </a:solidFill>
                <a:latin typeface="Muli Regular"/>
                <a:ea typeface="Muli Regular"/>
                <a:cs typeface="Muli Regular"/>
                <a:sym typeface="Muli Regular"/>
              </a:defRPr>
            </a:lvl6pPr>
            <a:lvl7pPr indent="-355600" lvl="6" marL="3200400">
              <a:lnSpc>
                <a:spcPct val="115000"/>
              </a:lnSpc>
              <a:spcBef>
                <a:spcPts val="1600"/>
              </a:spcBef>
              <a:spcAft>
                <a:spcPts val="0"/>
              </a:spcAft>
              <a:buClr>
                <a:srgbClr val="FFFFFF"/>
              </a:buClr>
              <a:buSzPts val="2000"/>
              <a:buFont typeface="Muli Regular"/>
              <a:buChar char="●"/>
              <a:defRPr sz="2000">
                <a:solidFill>
                  <a:srgbClr val="FFFFFF"/>
                </a:solidFill>
                <a:latin typeface="Muli Regular"/>
                <a:ea typeface="Muli Regular"/>
                <a:cs typeface="Muli Regular"/>
                <a:sym typeface="Muli Regular"/>
              </a:defRPr>
            </a:lvl7pPr>
            <a:lvl8pPr indent="-355600" lvl="7" marL="3657600">
              <a:lnSpc>
                <a:spcPct val="115000"/>
              </a:lnSpc>
              <a:spcBef>
                <a:spcPts val="1600"/>
              </a:spcBef>
              <a:spcAft>
                <a:spcPts val="0"/>
              </a:spcAft>
              <a:buClr>
                <a:srgbClr val="FFFFFF"/>
              </a:buClr>
              <a:buSzPts val="2000"/>
              <a:buFont typeface="Muli Regular"/>
              <a:buChar char="○"/>
              <a:defRPr sz="2000">
                <a:solidFill>
                  <a:srgbClr val="FFFFFF"/>
                </a:solidFill>
                <a:latin typeface="Muli Regular"/>
                <a:ea typeface="Muli Regular"/>
                <a:cs typeface="Muli Regular"/>
                <a:sym typeface="Muli Regular"/>
              </a:defRPr>
            </a:lvl8pPr>
            <a:lvl9pPr indent="-355600" lvl="8" marL="4114800">
              <a:lnSpc>
                <a:spcPct val="115000"/>
              </a:lnSpc>
              <a:spcBef>
                <a:spcPts val="1600"/>
              </a:spcBef>
              <a:spcAft>
                <a:spcPts val="1600"/>
              </a:spcAft>
              <a:buClr>
                <a:srgbClr val="FFFFFF"/>
              </a:buClr>
              <a:buSzPts val="2000"/>
              <a:buFont typeface="Muli Regular"/>
              <a:buChar char="■"/>
              <a:defRPr sz="2000">
                <a:solidFill>
                  <a:srgbClr val="FFFFFF"/>
                </a:solidFill>
                <a:latin typeface="Muli Regular"/>
                <a:ea typeface="Muli Regular"/>
                <a:cs typeface="Muli Regular"/>
                <a:sym typeface="Muli Regular"/>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p:fade thruBlk="1"/>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Google Shape;380;p2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Automatic Summarization of Presidential Candidates’ Debate Platform</a:t>
            </a:r>
            <a:endParaRPr sz="3600"/>
          </a:p>
        </p:txBody>
      </p:sp>
      <p:sp>
        <p:nvSpPr>
          <p:cNvPr id="381" name="Google Shape;381;p20"/>
          <p:cNvSpPr txBox="1"/>
          <p:nvPr>
            <p:ph idx="1" type="subTitle"/>
          </p:nvPr>
        </p:nvSpPr>
        <p:spPr>
          <a:xfrm>
            <a:off x="2371717" y="3238450"/>
            <a:ext cx="6331500" cy="12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Rodrick Leary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1" name="Shape 431"/>
        <p:cNvGrpSpPr/>
        <p:nvPr/>
      </p:nvGrpSpPr>
      <p:grpSpPr>
        <a:xfrm>
          <a:off x="0" y="0"/>
          <a:ext cx="0" cy="0"/>
          <a:chOff x="0" y="0"/>
          <a:chExt cx="0" cy="0"/>
        </a:xfrm>
      </p:grpSpPr>
      <p:sp>
        <p:nvSpPr>
          <p:cNvPr id="432" name="Google Shape;432;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 of Presidential Candidates</a:t>
            </a:r>
            <a:endParaRPr/>
          </a:p>
        </p:txBody>
      </p:sp>
      <p:sp>
        <p:nvSpPr>
          <p:cNvPr id="433" name="Google Shape;433;p29"/>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There were 20 Democratic Presidential Candidates whose data was included in these data.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7" name="Shape 437"/>
        <p:cNvGrpSpPr/>
        <p:nvPr/>
      </p:nvGrpSpPr>
      <p:grpSpPr>
        <a:xfrm>
          <a:off x="0" y="0"/>
          <a:ext cx="0" cy="0"/>
          <a:chOff x="0" y="0"/>
          <a:chExt cx="0" cy="0"/>
        </a:xfrm>
      </p:grpSpPr>
      <p:sp>
        <p:nvSpPr>
          <p:cNvPr id="438" name="Google Shape;438;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Time</a:t>
            </a:r>
            <a:endParaRPr/>
          </a:p>
        </p:txBody>
      </p:sp>
      <p:sp>
        <p:nvSpPr>
          <p:cNvPr id="439" name="Google Shape;439;p30"/>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Average Comment Length for Presidential Candidates = 14 seconds</a:t>
            </a:r>
            <a:endParaRPr/>
          </a:p>
          <a:p>
            <a:pPr indent="0" lvl="0" marL="0" rtl="0" algn="l">
              <a:spcBef>
                <a:spcPts val="1600"/>
              </a:spcBef>
              <a:spcAft>
                <a:spcPts val="0"/>
              </a:spcAft>
              <a:buNone/>
            </a:pPr>
            <a:r>
              <a:rPr lang="en"/>
              <a:t>Concentrated between 2 and 25 seconds.</a:t>
            </a:r>
            <a:endParaRPr/>
          </a:p>
          <a:p>
            <a:pPr indent="0" lvl="0" marL="0" rtl="0" algn="l">
              <a:spcBef>
                <a:spcPts val="1600"/>
              </a:spcBef>
              <a:spcAft>
                <a:spcPts val="0"/>
              </a:spcAft>
              <a:buNone/>
            </a:pPr>
            <a:r>
              <a:rPr lang="en"/>
              <a:t>Candidate with most comments and longest total speaking was Joe Biden.</a:t>
            </a:r>
            <a:endParaRPr/>
          </a:p>
          <a:p>
            <a:pPr indent="0" lvl="0" marL="0" rtl="0" algn="l">
              <a:spcBef>
                <a:spcPts val="1600"/>
              </a:spcBef>
              <a:spcAft>
                <a:spcPts val="1600"/>
              </a:spcAft>
              <a:buNone/>
            </a:pPr>
            <a:r>
              <a:rPr lang="en"/>
              <a:t>Candidate with the highest median speaking time was Andrew Yang.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3" name="Shape 443"/>
        <p:cNvGrpSpPr/>
        <p:nvPr/>
      </p:nvGrpSpPr>
      <p:grpSpPr>
        <a:xfrm>
          <a:off x="0" y="0"/>
          <a:ext cx="0" cy="0"/>
          <a:chOff x="0" y="0"/>
          <a:chExt cx="0" cy="0"/>
        </a:xfrm>
      </p:grpSpPr>
      <p:sp>
        <p:nvSpPr>
          <p:cNvPr id="444" name="Google Shape;444;p31"/>
          <p:cNvSpPr txBox="1"/>
          <p:nvPr>
            <p:ph type="title"/>
          </p:nvPr>
        </p:nvSpPr>
        <p:spPr>
          <a:xfrm>
            <a:off x="2715425" y="735800"/>
            <a:ext cx="3732600" cy="345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Feature Engineering</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8" name="Shape 448"/>
        <p:cNvGrpSpPr/>
        <p:nvPr/>
      </p:nvGrpSpPr>
      <p:grpSpPr>
        <a:xfrm>
          <a:off x="0" y="0"/>
          <a:ext cx="0" cy="0"/>
          <a:chOff x="0" y="0"/>
          <a:chExt cx="0" cy="0"/>
        </a:xfrm>
      </p:grpSpPr>
      <p:sp>
        <p:nvSpPr>
          <p:cNvPr id="449" name="Google Shape;449;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2"/>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Cleaned spelling Errors in Candidate Names</a:t>
            </a:r>
            <a:endParaRPr/>
          </a:p>
          <a:p>
            <a:pPr indent="0" lvl="0" marL="0" rtl="0" algn="l">
              <a:spcBef>
                <a:spcPts val="1600"/>
              </a:spcBef>
              <a:spcAft>
                <a:spcPts val="0"/>
              </a:spcAft>
              <a:buNone/>
            </a:pPr>
            <a:r>
              <a:rPr lang="en"/>
              <a:t>Performed standard text cleaner on the comments.</a:t>
            </a:r>
            <a:endParaRPr/>
          </a:p>
          <a:p>
            <a:pPr indent="0" lvl="0" marL="0" rtl="0" algn="l">
              <a:spcBef>
                <a:spcPts val="1600"/>
              </a:spcBef>
              <a:spcAft>
                <a:spcPts val="1600"/>
              </a:spcAft>
              <a:buNone/>
            </a:pPr>
            <a:r>
              <a:rPr lang="en"/>
              <a:t>Parsed and tokenized the text.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4" name="Shape 454"/>
        <p:cNvGrpSpPr/>
        <p:nvPr/>
      </p:nvGrpSpPr>
      <p:grpSpPr>
        <a:xfrm>
          <a:off x="0" y="0"/>
          <a:ext cx="0" cy="0"/>
          <a:chOff x="0" y="0"/>
          <a:chExt cx="0" cy="0"/>
        </a:xfrm>
      </p:grpSpPr>
      <p:sp>
        <p:nvSpPr>
          <p:cNvPr id="455" name="Google Shape;455;p33"/>
          <p:cNvSpPr txBox="1"/>
          <p:nvPr>
            <p:ph type="title"/>
          </p:nvPr>
        </p:nvSpPr>
        <p:spPr>
          <a:xfrm>
            <a:off x="2715425" y="735800"/>
            <a:ext cx="3732600" cy="345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Testing and Evaluation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9" name="Shape 459"/>
        <p:cNvGrpSpPr/>
        <p:nvPr/>
      </p:nvGrpSpPr>
      <p:grpSpPr>
        <a:xfrm>
          <a:off x="0" y="0"/>
          <a:ext cx="0" cy="0"/>
          <a:chOff x="0" y="0"/>
          <a:chExt cx="0" cy="0"/>
        </a:xfrm>
      </p:grpSpPr>
      <p:sp>
        <p:nvSpPr>
          <p:cNvPr id="460" name="Google Shape;460;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Extractive Text Summarization Model</a:t>
            </a:r>
            <a:endParaRPr/>
          </a:p>
        </p:txBody>
      </p:sp>
      <p:sp>
        <p:nvSpPr>
          <p:cNvPr id="461" name="Google Shape;461;p34"/>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TextRank Algorithm</a:t>
            </a:r>
            <a:endParaRPr/>
          </a:p>
          <a:p>
            <a:pPr indent="0" lvl="0" marL="0" rtl="0" algn="l">
              <a:spcBef>
                <a:spcPts val="1600"/>
              </a:spcBef>
              <a:spcAft>
                <a:spcPts val="0"/>
              </a:spcAft>
              <a:buNone/>
            </a:pPr>
            <a:r>
              <a:rPr lang="en"/>
              <a:t>Returned most representative sentence for each candidate</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5" name="Shape 465"/>
        <p:cNvGrpSpPr/>
        <p:nvPr/>
      </p:nvGrpSpPr>
      <p:grpSpPr>
        <a:xfrm>
          <a:off x="0" y="0"/>
          <a:ext cx="0" cy="0"/>
          <a:chOff x="0" y="0"/>
          <a:chExt cx="0" cy="0"/>
        </a:xfrm>
      </p:grpSpPr>
      <p:sp>
        <p:nvSpPr>
          <p:cNvPr id="466" name="Google Shape;466;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a:t>
            </a:r>
            <a:endParaRPr/>
          </a:p>
        </p:txBody>
      </p:sp>
      <p:sp>
        <p:nvSpPr>
          <p:cNvPr id="467" name="Google Shape;467;p35"/>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Bernie Sanders: “The answer is if we have the guts that I would like to see the Democratic have that guts, to stand up to the drug companies, and the insurance companies, and tell them that the function of healthcare is the guaranteed care to all people.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1" name="Shape 471"/>
        <p:cNvGrpSpPr/>
        <p:nvPr/>
      </p:nvGrpSpPr>
      <p:grpSpPr>
        <a:xfrm>
          <a:off x="0" y="0"/>
          <a:ext cx="0" cy="0"/>
          <a:chOff x="0" y="0"/>
          <a:chExt cx="0" cy="0"/>
        </a:xfrm>
      </p:grpSpPr>
      <p:sp>
        <p:nvSpPr>
          <p:cNvPr id="472" name="Google Shape;472;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Keyword Summarization Model</a:t>
            </a:r>
            <a:endParaRPr/>
          </a:p>
        </p:txBody>
      </p:sp>
      <p:sp>
        <p:nvSpPr>
          <p:cNvPr id="473" name="Google Shape;473;p36"/>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Calculate Neighbors of Words</a:t>
            </a:r>
            <a:endParaRPr/>
          </a:p>
          <a:p>
            <a:pPr indent="0" lvl="0" marL="0" rtl="0" algn="l">
              <a:spcBef>
                <a:spcPts val="1600"/>
              </a:spcBef>
              <a:spcAft>
                <a:spcPts val="1600"/>
              </a:spcAft>
              <a:buNone/>
            </a:pPr>
            <a:r>
              <a:rPr lang="en"/>
              <a:t>Run TextRank algorithm on Adjacency Dictionary</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7" name="Shape 477"/>
        <p:cNvGrpSpPr/>
        <p:nvPr/>
      </p:nvGrpSpPr>
      <p:grpSpPr>
        <a:xfrm>
          <a:off x="0" y="0"/>
          <a:ext cx="0" cy="0"/>
          <a:chOff x="0" y="0"/>
          <a:chExt cx="0" cy="0"/>
        </a:xfrm>
      </p:grpSpPr>
      <p:sp>
        <p:nvSpPr>
          <p:cNvPr id="478" name="Google Shape;478;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a:t>
            </a:r>
            <a:endParaRPr/>
          </a:p>
        </p:txBody>
      </p:sp>
      <p:sp>
        <p:nvSpPr>
          <p:cNvPr id="479" name="Google Shape;479;p37"/>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Bernie Sanders: “People”, “Miles”, “Honest”, “World”, “Candidate”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3" name="Shape 483"/>
        <p:cNvGrpSpPr/>
        <p:nvPr/>
      </p:nvGrpSpPr>
      <p:grpSpPr>
        <a:xfrm>
          <a:off x="0" y="0"/>
          <a:ext cx="0" cy="0"/>
          <a:chOff x="0" y="0"/>
          <a:chExt cx="0" cy="0"/>
        </a:xfrm>
      </p:grpSpPr>
      <p:sp>
        <p:nvSpPr>
          <p:cNvPr id="484" name="Google Shape;484;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Best Model for Representing Candidates Debate Comments</a:t>
            </a:r>
            <a:endParaRPr sz="3600"/>
          </a:p>
        </p:txBody>
      </p:sp>
      <p:sp>
        <p:nvSpPr>
          <p:cNvPr id="485" name="Google Shape;485;p38"/>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Extractive Text Summarization Model</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Capstone	</a:t>
            </a:r>
            <a:endParaRPr/>
          </a:p>
        </p:txBody>
      </p:sp>
      <p:sp>
        <p:nvSpPr>
          <p:cNvPr id="387" name="Google Shape;387;p21"/>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This dataset corresponds to final part of the Thinkful Data Science Program. You can visit this notebook at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9" name="Shape 489"/>
        <p:cNvGrpSpPr/>
        <p:nvPr/>
      </p:nvGrpSpPr>
      <p:grpSpPr>
        <a:xfrm>
          <a:off x="0" y="0"/>
          <a:ext cx="0" cy="0"/>
          <a:chOff x="0" y="0"/>
          <a:chExt cx="0" cy="0"/>
        </a:xfrm>
      </p:grpSpPr>
      <p:sp>
        <p:nvSpPr>
          <p:cNvPr id="490" name="Google Shape;490;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Can This Information Help Us</a:t>
            </a:r>
            <a:endParaRPr/>
          </a:p>
        </p:txBody>
      </p:sp>
      <p:sp>
        <p:nvSpPr>
          <p:cNvPr id="491" name="Google Shape;491;p39"/>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Allows news media to keep individuals more up-to-date during election season.</a:t>
            </a:r>
            <a:endParaRPr/>
          </a:p>
          <a:p>
            <a:pPr indent="0" lvl="0" marL="0" rtl="0" algn="l">
              <a:spcBef>
                <a:spcPts val="1600"/>
              </a:spcBef>
              <a:spcAft>
                <a:spcPts val="0"/>
              </a:spcAft>
              <a:buNone/>
            </a:pPr>
            <a:r>
              <a:rPr lang="en"/>
              <a:t>Allows campaigns to simplify their message to reach a larger audience.</a:t>
            </a:r>
            <a:endParaRPr/>
          </a:p>
          <a:p>
            <a:pPr indent="0" lvl="0" marL="0" rtl="0" algn="l">
              <a:spcBef>
                <a:spcPts val="1600"/>
              </a:spcBef>
              <a:spcAft>
                <a:spcPts val="1600"/>
              </a:spcAft>
              <a:buNone/>
            </a:pPr>
            <a:r>
              <a:rPr lang="en"/>
              <a:t>Allows us to reach individuals who consume news in shorter doses and may not be interested in the traditional news format.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5" name="Shape 495"/>
        <p:cNvGrpSpPr/>
        <p:nvPr/>
      </p:nvGrpSpPr>
      <p:grpSpPr>
        <a:xfrm>
          <a:off x="0" y="0"/>
          <a:ext cx="0" cy="0"/>
          <a:chOff x="0" y="0"/>
          <a:chExt cx="0" cy="0"/>
        </a:xfrm>
      </p:grpSpPr>
      <p:sp>
        <p:nvSpPr>
          <p:cNvPr id="496" name="Google Shape;496;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Can We Improve Our Model</a:t>
            </a:r>
            <a:endParaRPr/>
          </a:p>
        </p:txBody>
      </p:sp>
      <p:sp>
        <p:nvSpPr>
          <p:cNvPr id="497" name="Google Shape;497;p40"/>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Hyperparmeter Tuning</a:t>
            </a:r>
            <a:endParaRPr/>
          </a:p>
          <a:p>
            <a:pPr indent="0" lvl="0" marL="0" rtl="0" algn="l">
              <a:spcBef>
                <a:spcPts val="1600"/>
              </a:spcBef>
              <a:spcAft>
                <a:spcPts val="0"/>
              </a:spcAft>
              <a:buNone/>
            </a:pPr>
            <a:r>
              <a:rPr lang="en"/>
              <a:t>Developing an abstractive text model</a:t>
            </a:r>
            <a:endParaRPr/>
          </a:p>
          <a:p>
            <a:pPr indent="0" lvl="0" marL="0" rtl="0" algn="l">
              <a:spcBef>
                <a:spcPts val="1600"/>
              </a:spcBef>
              <a:spcAft>
                <a:spcPts val="1600"/>
              </a:spcAft>
              <a:buNone/>
            </a:pPr>
            <a:r>
              <a:rPr lang="en"/>
              <a:t>Developing more statistics based measures of evaluation for text-based data models.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Google Shape;392;p22"/>
          <p:cNvSpPr txBox="1"/>
          <p:nvPr>
            <p:ph type="title"/>
          </p:nvPr>
        </p:nvSpPr>
        <p:spPr>
          <a:xfrm>
            <a:off x="2597700" y="555600"/>
            <a:ext cx="6204900" cy="755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Outline</a:t>
            </a:r>
            <a:endParaRPr/>
          </a:p>
        </p:txBody>
      </p:sp>
      <p:sp>
        <p:nvSpPr>
          <p:cNvPr id="393" name="Google Shape;393;p22"/>
          <p:cNvSpPr txBox="1"/>
          <p:nvPr>
            <p:ph idx="1" type="body"/>
          </p:nvPr>
        </p:nvSpPr>
        <p:spPr>
          <a:xfrm>
            <a:off x="2597700" y="1389600"/>
            <a:ext cx="62049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a:p>
            <a:pPr indent="0" lvl="0" marL="0" rtl="0" algn="l">
              <a:spcBef>
                <a:spcPts val="1600"/>
              </a:spcBef>
              <a:spcAft>
                <a:spcPts val="0"/>
              </a:spcAft>
              <a:buNone/>
            </a:pPr>
            <a:r>
              <a:rPr lang="en"/>
              <a:t>Dataset Information</a:t>
            </a:r>
            <a:endParaRPr/>
          </a:p>
          <a:p>
            <a:pPr indent="0" lvl="0" marL="0" rtl="0" algn="l">
              <a:spcBef>
                <a:spcPts val="1600"/>
              </a:spcBef>
              <a:spcAft>
                <a:spcPts val="0"/>
              </a:spcAft>
              <a:buNone/>
            </a:pPr>
            <a:r>
              <a:rPr lang="en"/>
              <a:t>Dataset Analysis and Exploration</a:t>
            </a:r>
            <a:endParaRPr/>
          </a:p>
          <a:p>
            <a:pPr indent="0" lvl="0" marL="0" rtl="0" algn="l">
              <a:spcBef>
                <a:spcPts val="1600"/>
              </a:spcBef>
              <a:spcAft>
                <a:spcPts val="0"/>
              </a:spcAft>
              <a:buNone/>
            </a:pPr>
            <a:r>
              <a:rPr lang="en"/>
              <a:t>Feature Engineering</a:t>
            </a:r>
            <a:endParaRPr/>
          </a:p>
          <a:p>
            <a:pPr indent="0" lvl="0" marL="0" rtl="0" algn="l">
              <a:spcBef>
                <a:spcPts val="1600"/>
              </a:spcBef>
              <a:spcAft>
                <a:spcPts val="1600"/>
              </a:spcAft>
              <a:buNone/>
            </a:pPr>
            <a:r>
              <a:rPr lang="en"/>
              <a:t>Testing and Evaluation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Google Shape;398;p23"/>
          <p:cNvSpPr txBox="1"/>
          <p:nvPr>
            <p:ph type="title"/>
          </p:nvPr>
        </p:nvSpPr>
        <p:spPr>
          <a:xfrm>
            <a:off x="2715425" y="735800"/>
            <a:ext cx="3732600" cy="345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Google Shape;403;p24"/>
          <p:cNvSpPr txBox="1"/>
          <p:nvPr>
            <p:ph type="title"/>
          </p:nvPr>
        </p:nvSpPr>
        <p:spPr>
          <a:xfrm>
            <a:off x="311700" y="555600"/>
            <a:ext cx="71406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4"/>
          <p:cNvSpPr txBox="1"/>
          <p:nvPr>
            <p:ph idx="1" type="body"/>
          </p:nvPr>
        </p:nvSpPr>
        <p:spPr>
          <a:xfrm>
            <a:off x="311700" y="1389600"/>
            <a:ext cx="81609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We’ll explore and model a dataset from comprised by rev.com, a website that specializes in providing transcription data.</a:t>
            </a:r>
            <a:endParaRPr sz="1400"/>
          </a:p>
          <a:p>
            <a:pPr indent="0" lvl="0" marL="0" rtl="0" algn="l">
              <a:spcBef>
                <a:spcPts val="1600"/>
              </a:spcBef>
              <a:spcAft>
                <a:spcPts val="0"/>
              </a:spcAft>
              <a:buNone/>
            </a:pPr>
            <a:r>
              <a:rPr lang="en" sz="1400"/>
              <a:t>By optimizing presidential debate coverage, we can use this information to optimize debate and presidential campaign coverage.</a:t>
            </a:r>
            <a:endParaRPr sz="1400"/>
          </a:p>
          <a:p>
            <a:pPr indent="0" lvl="0" marL="0" rtl="0" algn="l">
              <a:spcBef>
                <a:spcPts val="1600"/>
              </a:spcBef>
              <a:spcAft>
                <a:spcPts val="0"/>
              </a:spcAft>
              <a:buNone/>
            </a:pPr>
            <a:r>
              <a:rPr lang="en" sz="1400">
                <a:solidFill>
                  <a:schemeClr val="lt1"/>
                </a:solidFill>
              </a:rPr>
              <a:t>This dataset contains information regarding debate location, speaker, speaker comments, and speaking time</a:t>
            </a:r>
            <a:r>
              <a:rPr lang="en" sz="1400">
                <a:solidFill>
                  <a:schemeClr val="lt1"/>
                </a:solidFill>
              </a:rPr>
              <a:t>.</a:t>
            </a:r>
            <a:endParaRPr sz="1400">
              <a:solidFill>
                <a:schemeClr val="lt1"/>
              </a:solidFill>
            </a:endParaRPr>
          </a:p>
          <a:p>
            <a:pPr indent="0" lvl="0" marL="0" rtl="0" algn="l">
              <a:spcBef>
                <a:spcPts val="1600"/>
              </a:spcBef>
              <a:spcAft>
                <a:spcPts val="1600"/>
              </a:spcAft>
              <a:buClr>
                <a:schemeClr val="dk1"/>
              </a:buClr>
              <a:buSzPts val="1100"/>
              <a:buFont typeface="Arial"/>
              <a:buNone/>
            </a:pPr>
            <a:r>
              <a:rPr lang="en" sz="1400">
                <a:solidFill>
                  <a:schemeClr val="lt1"/>
                </a:solidFill>
              </a:rPr>
              <a:t>My objective is to find the most representative sentence in each candidate’s debate responses.</a:t>
            </a:r>
            <a:endParaRPr sz="14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p25"/>
          <p:cNvSpPr txBox="1"/>
          <p:nvPr>
            <p:ph type="title"/>
          </p:nvPr>
        </p:nvSpPr>
        <p:spPr>
          <a:xfrm>
            <a:off x="2715425" y="735800"/>
            <a:ext cx="3732600" cy="345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Dataset Information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3" name="Shape 413"/>
        <p:cNvGrpSpPr/>
        <p:nvPr/>
      </p:nvGrpSpPr>
      <p:grpSpPr>
        <a:xfrm>
          <a:off x="0" y="0"/>
          <a:ext cx="0" cy="0"/>
          <a:chOff x="0" y="0"/>
          <a:chExt cx="0" cy="0"/>
        </a:xfrm>
      </p:grpSpPr>
      <p:sp>
        <p:nvSpPr>
          <p:cNvPr id="414" name="Google Shape;414;p26"/>
          <p:cNvSpPr txBox="1"/>
          <p:nvPr>
            <p:ph type="title"/>
          </p:nvPr>
        </p:nvSpPr>
        <p:spPr>
          <a:xfrm>
            <a:off x="311700" y="555600"/>
            <a:ext cx="71406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6"/>
          <p:cNvSpPr txBox="1"/>
          <p:nvPr>
            <p:ph idx="1" type="body"/>
          </p:nvPr>
        </p:nvSpPr>
        <p:spPr>
          <a:xfrm>
            <a:off x="311700" y="1389600"/>
            <a:ext cx="81609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416" name="Google Shape;416;p26" title="Chart"/>
          <p:cNvPicPr preferRelativeResize="0"/>
          <p:nvPr/>
        </p:nvPicPr>
        <p:blipFill>
          <a:blip r:embed="rId3">
            <a:alphaModFix/>
          </a:blip>
          <a:stretch>
            <a:fillRect/>
          </a:stretch>
        </p:blipFill>
        <p:spPr>
          <a:xfrm>
            <a:off x="311700" y="1389600"/>
            <a:ext cx="7034175" cy="3699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0" name="Shape 420"/>
        <p:cNvGrpSpPr/>
        <p:nvPr/>
      </p:nvGrpSpPr>
      <p:grpSpPr>
        <a:xfrm>
          <a:off x="0" y="0"/>
          <a:ext cx="0" cy="0"/>
          <a:chOff x="0" y="0"/>
          <a:chExt cx="0" cy="0"/>
        </a:xfrm>
      </p:grpSpPr>
      <p:sp>
        <p:nvSpPr>
          <p:cNvPr id="421" name="Google Shape;421;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 Information</a:t>
            </a:r>
            <a:endParaRPr/>
          </a:p>
        </p:txBody>
      </p:sp>
      <p:sp>
        <p:nvSpPr>
          <p:cNvPr id="422" name="Google Shape;422;p27"/>
          <p:cNvSpPr txBox="1"/>
          <p:nvPr>
            <p:ph idx="1" type="body"/>
          </p:nvPr>
        </p:nvSpPr>
        <p:spPr>
          <a:xfrm>
            <a:off x="311700" y="1240025"/>
            <a:ext cx="5370900" cy="3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Dataset excluded the 2594 comments that were made by </a:t>
            </a:r>
            <a:r>
              <a:rPr lang="en"/>
              <a:t>individuals</a:t>
            </a:r>
            <a:r>
              <a:rPr lang="en"/>
              <a:t> who were not presidential candidates.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6" name="Shape 426"/>
        <p:cNvGrpSpPr/>
        <p:nvPr/>
      </p:nvGrpSpPr>
      <p:grpSpPr>
        <a:xfrm>
          <a:off x="0" y="0"/>
          <a:ext cx="0" cy="0"/>
          <a:chOff x="0" y="0"/>
          <a:chExt cx="0" cy="0"/>
        </a:xfrm>
      </p:grpSpPr>
      <p:sp>
        <p:nvSpPr>
          <p:cNvPr id="427" name="Google Shape;427;p28"/>
          <p:cNvSpPr txBox="1"/>
          <p:nvPr>
            <p:ph type="title"/>
          </p:nvPr>
        </p:nvSpPr>
        <p:spPr>
          <a:xfrm>
            <a:off x="2715425" y="735800"/>
            <a:ext cx="3732600" cy="345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Dataset Exploration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0158_Potter_Template_SlidesMania">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